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AEA828-E03A-483D-84BB-8F3081DD943C}" v="119" dt="2022-06-10T02:23:05.9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162" y="-18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 d'Alva C�mera Cavalcanti" userId="134f76a3aaed9840" providerId="LiveId" clId="{66AEA828-E03A-483D-84BB-8F3081DD943C}"/>
    <pc:docChg chg="undo redo custSel modSld">
      <pc:chgData name="Victor d'Alva C�mera Cavalcanti" userId="134f76a3aaed9840" providerId="LiveId" clId="{66AEA828-E03A-483D-84BB-8F3081DD943C}" dt="2022-06-10T02:32:44.079" v="790" actId="1076"/>
      <pc:docMkLst>
        <pc:docMk/>
      </pc:docMkLst>
      <pc:sldChg chg="delSp modSp mod">
        <pc:chgData name="Victor d'Alva C�mera Cavalcanti" userId="134f76a3aaed9840" providerId="LiveId" clId="{66AEA828-E03A-483D-84BB-8F3081DD943C}" dt="2022-06-10T02:32:44.079" v="790" actId="1076"/>
        <pc:sldMkLst>
          <pc:docMk/>
          <pc:sldMk cId="4065652920" sldId="257"/>
        </pc:sldMkLst>
        <pc:spChg chg="mod">
          <ac:chgData name="Victor d'Alva C�mera Cavalcanti" userId="134f76a3aaed9840" providerId="LiveId" clId="{66AEA828-E03A-483D-84BB-8F3081DD943C}" dt="2022-06-10T02:23:14.856" v="693" actId="14100"/>
          <ac:spMkLst>
            <pc:docMk/>
            <pc:sldMk cId="4065652920" sldId="257"/>
            <ac:spMk id="5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23:05.987" v="691" actId="1036"/>
          <ac:spMkLst>
            <pc:docMk/>
            <pc:sldMk cId="4065652920" sldId="257"/>
            <ac:spMk id="6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23:05.987" v="691" actId="1036"/>
          <ac:spMkLst>
            <pc:docMk/>
            <pc:sldMk cId="4065652920" sldId="257"/>
            <ac:spMk id="18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23:05.987" v="691" actId="1036"/>
          <ac:spMkLst>
            <pc:docMk/>
            <pc:sldMk cId="4065652920" sldId="257"/>
            <ac:spMk id="20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23:05.987" v="691" actId="1036"/>
          <ac:spMkLst>
            <pc:docMk/>
            <pc:sldMk cId="4065652920" sldId="257"/>
            <ac:spMk id="22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23:05.987" v="691" actId="1036"/>
          <ac:spMkLst>
            <pc:docMk/>
            <pc:sldMk cId="4065652920" sldId="257"/>
            <ac:spMk id="23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23:10.321" v="692" actId="14100"/>
          <ac:spMkLst>
            <pc:docMk/>
            <pc:sldMk cId="4065652920" sldId="257"/>
            <ac:spMk id="26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23:05.987" v="691" actId="1036"/>
          <ac:spMkLst>
            <pc:docMk/>
            <pc:sldMk cId="4065652920" sldId="257"/>
            <ac:spMk id="27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32:44.079" v="790" actId="1076"/>
          <ac:spMkLst>
            <pc:docMk/>
            <pc:sldMk cId="4065652920" sldId="257"/>
            <ac:spMk id="29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23:05.987" v="691" actId="1036"/>
          <ac:spMkLst>
            <pc:docMk/>
            <pc:sldMk cId="4065652920" sldId="257"/>
            <ac:spMk id="30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23:05.987" v="691" actId="1036"/>
          <ac:spMkLst>
            <pc:docMk/>
            <pc:sldMk cId="4065652920" sldId="257"/>
            <ac:spMk id="31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23:05.987" v="691" actId="1036"/>
          <ac:spMkLst>
            <pc:docMk/>
            <pc:sldMk cId="4065652920" sldId="257"/>
            <ac:spMk id="35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23:05.987" v="691" actId="1036"/>
          <ac:spMkLst>
            <pc:docMk/>
            <pc:sldMk cId="4065652920" sldId="257"/>
            <ac:spMk id="36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23:05.987" v="691" actId="1036"/>
          <ac:spMkLst>
            <pc:docMk/>
            <pc:sldMk cId="4065652920" sldId="257"/>
            <ac:spMk id="40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23:05.987" v="691" actId="1036"/>
          <ac:spMkLst>
            <pc:docMk/>
            <pc:sldMk cId="4065652920" sldId="257"/>
            <ac:spMk id="41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23:05.987" v="691" actId="1036"/>
          <ac:spMkLst>
            <pc:docMk/>
            <pc:sldMk cId="4065652920" sldId="257"/>
            <ac:spMk id="45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23:05.987" v="691" actId="1036"/>
          <ac:spMkLst>
            <pc:docMk/>
            <pc:sldMk cId="4065652920" sldId="257"/>
            <ac:spMk id="46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27:02.602" v="750" actId="20577"/>
          <ac:spMkLst>
            <pc:docMk/>
            <pc:sldMk cId="4065652920" sldId="257"/>
            <ac:spMk id="48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23:05.987" v="691" actId="1036"/>
          <ac:spMkLst>
            <pc:docMk/>
            <pc:sldMk cId="4065652920" sldId="257"/>
            <ac:spMk id="50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23:05.987" v="691" actId="1036"/>
          <ac:spMkLst>
            <pc:docMk/>
            <pc:sldMk cId="4065652920" sldId="257"/>
            <ac:spMk id="51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23:05.987" v="691" actId="1036"/>
          <ac:spMkLst>
            <pc:docMk/>
            <pc:sldMk cId="4065652920" sldId="257"/>
            <ac:spMk id="55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23:05.987" v="691" actId="1036"/>
          <ac:spMkLst>
            <pc:docMk/>
            <pc:sldMk cId="4065652920" sldId="257"/>
            <ac:spMk id="56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23:05.987" v="691" actId="1036"/>
          <ac:spMkLst>
            <pc:docMk/>
            <pc:sldMk cId="4065652920" sldId="257"/>
            <ac:spMk id="64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23:05.987" v="691" actId="1036"/>
          <ac:spMkLst>
            <pc:docMk/>
            <pc:sldMk cId="4065652920" sldId="257"/>
            <ac:spMk id="65" creationId="{00000000-0000-0000-0000-000000000000}"/>
          </ac:spMkLst>
        </pc:spChg>
        <pc:spChg chg="del">
          <ac:chgData name="Victor d'Alva C�mera Cavalcanti" userId="134f76a3aaed9840" providerId="LiveId" clId="{66AEA828-E03A-483D-84BB-8F3081DD943C}" dt="2022-06-10T02:27:27.913" v="763" actId="478"/>
          <ac:spMkLst>
            <pc:docMk/>
            <pc:sldMk cId="4065652920" sldId="257"/>
            <ac:spMk id="67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23:05.987" v="691" actId="1036"/>
          <ac:spMkLst>
            <pc:docMk/>
            <pc:sldMk cId="4065652920" sldId="257"/>
            <ac:spMk id="69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23:05.987" v="691" actId="1036"/>
          <ac:spMkLst>
            <pc:docMk/>
            <pc:sldMk cId="4065652920" sldId="257"/>
            <ac:spMk id="70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23:05.987" v="691" actId="1036"/>
          <ac:spMkLst>
            <pc:docMk/>
            <pc:sldMk cId="4065652920" sldId="257"/>
            <ac:spMk id="74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23:05.987" v="691" actId="1036"/>
          <ac:spMkLst>
            <pc:docMk/>
            <pc:sldMk cId="4065652920" sldId="257"/>
            <ac:spMk id="75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19:25.434" v="541" actId="1035"/>
          <ac:spMkLst>
            <pc:docMk/>
            <pc:sldMk cId="4065652920" sldId="257"/>
            <ac:spMk id="94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32:44.079" v="790" actId="1076"/>
          <ac:spMkLst>
            <pc:docMk/>
            <pc:sldMk cId="4065652920" sldId="257"/>
            <ac:spMk id="95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32:44.079" v="790" actId="1076"/>
          <ac:spMkLst>
            <pc:docMk/>
            <pc:sldMk cId="4065652920" sldId="257"/>
            <ac:spMk id="96" creationId="{00000000-0000-0000-0000-000000000000}"/>
          </ac:spMkLst>
        </pc:spChg>
        <pc:spChg chg="del">
          <ac:chgData name="Victor d'Alva C�mera Cavalcanti" userId="134f76a3aaed9840" providerId="LiveId" clId="{66AEA828-E03A-483D-84BB-8F3081DD943C}" dt="2022-06-10T02:28:17.780" v="767" actId="478"/>
          <ac:spMkLst>
            <pc:docMk/>
            <pc:sldMk cId="4065652920" sldId="257"/>
            <ac:spMk id="97" creationId="{00000000-0000-0000-0000-000000000000}"/>
          </ac:spMkLst>
        </pc:spChg>
        <pc:spChg chg="del">
          <ac:chgData name="Victor d'Alva C�mera Cavalcanti" userId="134f76a3aaed9840" providerId="LiveId" clId="{66AEA828-E03A-483D-84BB-8F3081DD943C}" dt="2022-06-10T02:28:16.747" v="766" actId="478"/>
          <ac:spMkLst>
            <pc:docMk/>
            <pc:sldMk cId="4065652920" sldId="257"/>
            <ac:spMk id="98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18:40.839" v="505" actId="1036"/>
          <ac:spMkLst>
            <pc:docMk/>
            <pc:sldMk cId="4065652920" sldId="257"/>
            <ac:spMk id="99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22:58.416" v="651" actId="1076"/>
          <ac:spMkLst>
            <pc:docMk/>
            <pc:sldMk cId="4065652920" sldId="257"/>
            <ac:spMk id="100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22:29.583" v="627" actId="1076"/>
          <ac:spMkLst>
            <pc:docMk/>
            <pc:sldMk cId="4065652920" sldId="257"/>
            <ac:spMk id="101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07T03:18:57.496" v="3" actId="20577"/>
          <ac:spMkLst>
            <pc:docMk/>
            <pc:sldMk cId="4065652920" sldId="257"/>
            <ac:spMk id="104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26:11.204" v="740" actId="1035"/>
          <ac:spMkLst>
            <pc:docMk/>
            <pc:sldMk cId="4065652920" sldId="257"/>
            <ac:spMk id="105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07T04:12:37.940" v="54" actId="20577"/>
          <ac:spMkLst>
            <pc:docMk/>
            <pc:sldMk cId="4065652920" sldId="257"/>
            <ac:spMk id="106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15:19.236" v="391" actId="313"/>
          <ac:spMkLst>
            <pc:docMk/>
            <pc:sldMk cId="4065652920" sldId="257"/>
            <ac:spMk id="107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27:13.550" v="754"/>
          <ac:spMkLst>
            <pc:docMk/>
            <pc:sldMk cId="4065652920" sldId="257"/>
            <ac:spMk id="111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27:23.331" v="762"/>
          <ac:spMkLst>
            <pc:docMk/>
            <pc:sldMk cId="4065652920" sldId="257"/>
            <ac:spMk id="114" creationId="{00000000-0000-0000-0000-000000000000}"/>
          </ac:spMkLst>
        </pc:spChg>
        <pc:spChg chg="mod">
          <ac:chgData name="Victor d'Alva C�mera Cavalcanti" userId="134f76a3aaed9840" providerId="LiveId" clId="{66AEA828-E03A-483D-84BB-8F3081DD943C}" dt="2022-06-10T02:27:18.600" v="758"/>
          <ac:spMkLst>
            <pc:docMk/>
            <pc:sldMk cId="4065652920" sldId="257"/>
            <ac:spMk id="117" creationId="{00000000-0000-0000-0000-000000000000}"/>
          </ac:spMkLst>
        </pc:spChg>
        <pc:grpChg chg="mod">
          <ac:chgData name="Victor d'Alva C�mera Cavalcanti" userId="134f76a3aaed9840" providerId="LiveId" clId="{66AEA828-E03A-483D-84BB-8F3081DD943C}" dt="2022-06-10T02:23:05.987" v="691" actId="1036"/>
          <ac:grpSpMkLst>
            <pc:docMk/>
            <pc:sldMk cId="4065652920" sldId="257"/>
            <ac:grpSpMk id="12" creationId="{00000000-0000-0000-0000-000000000000}"/>
          </ac:grpSpMkLst>
        </pc:grpChg>
        <pc:grpChg chg="mod">
          <ac:chgData name="Victor d'Alva C�mera Cavalcanti" userId="134f76a3aaed9840" providerId="LiveId" clId="{66AEA828-E03A-483D-84BB-8F3081DD943C}" dt="2022-06-10T02:23:05.987" v="691" actId="1036"/>
          <ac:grpSpMkLst>
            <pc:docMk/>
            <pc:sldMk cId="4065652920" sldId="257"/>
            <ac:grpSpMk id="14" creationId="{00000000-0000-0000-0000-000000000000}"/>
          </ac:grpSpMkLst>
        </pc:grpChg>
        <pc:grpChg chg="mod">
          <ac:chgData name="Victor d'Alva C�mera Cavalcanti" userId="134f76a3aaed9840" providerId="LiveId" clId="{66AEA828-E03A-483D-84BB-8F3081DD943C}" dt="2022-06-10T02:23:05.987" v="691" actId="1036"/>
          <ac:grpSpMkLst>
            <pc:docMk/>
            <pc:sldMk cId="4065652920" sldId="257"/>
            <ac:grpSpMk id="15" creationId="{00000000-0000-0000-0000-000000000000}"/>
          </ac:grpSpMkLst>
        </pc:grpChg>
        <pc:grpChg chg="mod">
          <ac:chgData name="Victor d'Alva C�mera Cavalcanti" userId="134f76a3aaed9840" providerId="LiveId" clId="{66AEA828-E03A-483D-84BB-8F3081DD943C}" dt="2022-06-10T02:23:05.987" v="691" actId="1036"/>
          <ac:grpSpMkLst>
            <pc:docMk/>
            <pc:sldMk cId="4065652920" sldId="257"/>
            <ac:grpSpMk id="25" creationId="{00000000-0000-0000-0000-000000000000}"/>
          </ac:grpSpMkLst>
        </pc:grpChg>
        <pc:grpChg chg="mod">
          <ac:chgData name="Victor d'Alva C�mera Cavalcanti" userId="134f76a3aaed9840" providerId="LiveId" clId="{66AEA828-E03A-483D-84BB-8F3081DD943C}" dt="2022-06-10T02:23:05.987" v="691" actId="1036"/>
          <ac:grpSpMkLst>
            <pc:docMk/>
            <pc:sldMk cId="4065652920" sldId="257"/>
            <ac:grpSpMk id="34" creationId="{00000000-0000-0000-0000-000000000000}"/>
          </ac:grpSpMkLst>
        </pc:grpChg>
        <pc:grpChg chg="mod">
          <ac:chgData name="Victor d'Alva C�mera Cavalcanti" userId="134f76a3aaed9840" providerId="LiveId" clId="{66AEA828-E03A-483D-84BB-8F3081DD943C}" dt="2022-06-10T02:23:05.987" v="691" actId="1036"/>
          <ac:grpSpMkLst>
            <pc:docMk/>
            <pc:sldMk cId="4065652920" sldId="257"/>
            <ac:grpSpMk id="39" creationId="{00000000-0000-0000-0000-000000000000}"/>
          </ac:grpSpMkLst>
        </pc:grpChg>
        <pc:grpChg chg="mod">
          <ac:chgData name="Victor d'Alva C�mera Cavalcanti" userId="134f76a3aaed9840" providerId="LiveId" clId="{66AEA828-E03A-483D-84BB-8F3081DD943C}" dt="2022-06-10T02:23:05.987" v="691" actId="1036"/>
          <ac:grpSpMkLst>
            <pc:docMk/>
            <pc:sldMk cId="4065652920" sldId="257"/>
            <ac:grpSpMk id="44" creationId="{00000000-0000-0000-0000-000000000000}"/>
          </ac:grpSpMkLst>
        </pc:grpChg>
        <pc:grpChg chg="mod">
          <ac:chgData name="Victor d'Alva C�mera Cavalcanti" userId="134f76a3aaed9840" providerId="LiveId" clId="{66AEA828-E03A-483D-84BB-8F3081DD943C}" dt="2022-06-10T02:23:05.987" v="691" actId="1036"/>
          <ac:grpSpMkLst>
            <pc:docMk/>
            <pc:sldMk cId="4065652920" sldId="257"/>
            <ac:grpSpMk id="49" creationId="{00000000-0000-0000-0000-000000000000}"/>
          </ac:grpSpMkLst>
        </pc:grpChg>
        <pc:grpChg chg="mod">
          <ac:chgData name="Victor d'Alva C�mera Cavalcanti" userId="134f76a3aaed9840" providerId="LiveId" clId="{66AEA828-E03A-483D-84BB-8F3081DD943C}" dt="2022-06-10T02:23:05.987" v="691" actId="1036"/>
          <ac:grpSpMkLst>
            <pc:docMk/>
            <pc:sldMk cId="4065652920" sldId="257"/>
            <ac:grpSpMk id="54" creationId="{00000000-0000-0000-0000-000000000000}"/>
          </ac:grpSpMkLst>
        </pc:grpChg>
        <pc:grpChg chg="mod">
          <ac:chgData name="Victor d'Alva C�mera Cavalcanti" userId="134f76a3aaed9840" providerId="LiveId" clId="{66AEA828-E03A-483D-84BB-8F3081DD943C}" dt="2022-06-10T02:32:44.079" v="790" actId="1076"/>
          <ac:grpSpMkLst>
            <pc:docMk/>
            <pc:sldMk cId="4065652920" sldId="257"/>
            <ac:grpSpMk id="58" creationId="{00000000-0000-0000-0000-000000000000}"/>
          </ac:grpSpMkLst>
        </pc:grpChg>
        <pc:grpChg chg="mod">
          <ac:chgData name="Victor d'Alva C�mera Cavalcanti" userId="134f76a3aaed9840" providerId="LiveId" clId="{66AEA828-E03A-483D-84BB-8F3081DD943C}" dt="2022-06-10T02:23:05.987" v="691" actId="1036"/>
          <ac:grpSpMkLst>
            <pc:docMk/>
            <pc:sldMk cId="4065652920" sldId="257"/>
            <ac:grpSpMk id="63" creationId="{00000000-0000-0000-0000-000000000000}"/>
          </ac:grpSpMkLst>
        </pc:grpChg>
        <pc:grpChg chg="mod">
          <ac:chgData name="Victor d'Alva C�mera Cavalcanti" userId="134f76a3aaed9840" providerId="LiveId" clId="{66AEA828-E03A-483D-84BB-8F3081DD943C}" dt="2022-06-10T02:23:05.987" v="691" actId="1036"/>
          <ac:grpSpMkLst>
            <pc:docMk/>
            <pc:sldMk cId="4065652920" sldId="257"/>
            <ac:grpSpMk id="68" creationId="{00000000-0000-0000-0000-000000000000}"/>
          </ac:grpSpMkLst>
        </pc:grpChg>
        <pc:grpChg chg="mod">
          <ac:chgData name="Victor d'Alva C�mera Cavalcanti" userId="134f76a3aaed9840" providerId="LiveId" clId="{66AEA828-E03A-483D-84BB-8F3081DD943C}" dt="2022-06-10T02:23:05.987" v="691" actId="1036"/>
          <ac:grpSpMkLst>
            <pc:docMk/>
            <pc:sldMk cId="4065652920" sldId="257"/>
            <ac:grpSpMk id="73" creationId="{00000000-0000-0000-0000-000000000000}"/>
          </ac:grpSpMkLst>
        </pc:grpChg>
        <pc:grpChg chg="mod">
          <ac:chgData name="Victor d'Alva C�mera Cavalcanti" userId="134f76a3aaed9840" providerId="LiveId" clId="{66AEA828-E03A-483D-84BB-8F3081DD943C}" dt="2022-06-10T02:32:44.079" v="790" actId="1076"/>
          <ac:grpSpMkLst>
            <pc:docMk/>
            <pc:sldMk cId="4065652920" sldId="257"/>
            <ac:grpSpMk id="109" creationId="{00000000-0000-0000-0000-000000000000}"/>
          </ac:grpSpMkLst>
        </pc:grpChg>
        <pc:grpChg chg="mod">
          <ac:chgData name="Victor d'Alva C�mera Cavalcanti" userId="134f76a3aaed9840" providerId="LiveId" clId="{66AEA828-E03A-483D-84BB-8F3081DD943C}" dt="2022-06-10T02:32:44.079" v="790" actId="1076"/>
          <ac:grpSpMkLst>
            <pc:docMk/>
            <pc:sldMk cId="4065652920" sldId="257"/>
            <ac:grpSpMk id="112" creationId="{00000000-0000-0000-0000-000000000000}"/>
          </ac:grpSpMkLst>
        </pc:grpChg>
        <pc:grpChg chg="del">
          <ac:chgData name="Victor d'Alva C�mera Cavalcanti" userId="134f76a3aaed9840" providerId="LiveId" clId="{66AEA828-E03A-483D-84BB-8F3081DD943C}" dt="2022-06-10T02:28:40.631" v="768" actId="478"/>
          <ac:grpSpMkLst>
            <pc:docMk/>
            <pc:sldMk cId="4065652920" sldId="257"/>
            <ac:grpSpMk id="115" creationId="{00000000-0000-0000-0000-000000000000}"/>
          </ac:grpSpMkLst>
        </pc:grpChg>
        <pc:picChg chg="mod">
          <ac:chgData name="Victor d'Alva C�mera Cavalcanti" userId="134f76a3aaed9840" providerId="LiveId" clId="{66AEA828-E03A-483D-84BB-8F3081DD943C}" dt="2022-06-10T02:23:05.987" v="691" actId="1036"/>
          <ac:picMkLst>
            <pc:docMk/>
            <pc:sldMk cId="4065652920" sldId="257"/>
            <ac:picMk id="19" creationId="{00000000-0000-0000-0000-000000000000}"/>
          </ac:picMkLst>
        </pc:picChg>
        <pc:picChg chg="mod">
          <ac:chgData name="Victor d'Alva C�mera Cavalcanti" userId="134f76a3aaed9840" providerId="LiveId" clId="{66AEA828-E03A-483D-84BB-8F3081DD943C}" dt="2022-06-10T02:23:05.987" v="691" actId="1036"/>
          <ac:picMkLst>
            <pc:docMk/>
            <pc:sldMk cId="4065652920" sldId="257"/>
            <ac:picMk id="2052" creationId="{00000000-0000-0000-0000-000000000000}"/>
          </ac:picMkLst>
        </pc:picChg>
        <pc:picChg chg="mod">
          <ac:chgData name="Victor d'Alva C�mera Cavalcanti" userId="134f76a3aaed9840" providerId="LiveId" clId="{66AEA828-E03A-483D-84BB-8F3081DD943C}" dt="2022-06-10T02:23:05.987" v="691" actId="1036"/>
          <ac:picMkLst>
            <pc:docMk/>
            <pc:sldMk cId="4065652920" sldId="257"/>
            <ac:picMk id="2053" creationId="{00000000-0000-0000-0000-000000000000}"/>
          </ac:picMkLst>
        </pc:picChg>
        <pc:picChg chg="mod">
          <ac:chgData name="Victor d'Alva C�mera Cavalcanti" userId="134f76a3aaed9840" providerId="LiveId" clId="{66AEA828-E03A-483D-84BB-8F3081DD943C}" dt="2022-06-10T02:23:05.987" v="691" actId="1036"/>
          <ac:picMkLst>
            <pc:docMk/>
            <pc:sldMk cId="4065652920" sldId="257"/>
            <ac:picMk id="2054" creationId="{00000000-0000-0000-0000-000000000000}"/>
          </ac:picMkLst>
        </pc:picChg>
        <pc:picChg chg="mod">
          <ac:chgData name="Victor d'Alva C�mera Cavalcanti" userId="134f76a3aaed9840" providerId="LiveId" clId="{66AEA828-E03A-483D-84BB-8F3081DD943C}" dt="2022-06-10T02:23:05.987" v="691" actId="1036"/>
          <ac:picMkLst>
            <pc:docMk/>
            <pc:sldMk cId="4065652920" sldId="257"/>
            <ac:picMk id="2055" creationId="{00000000-0000-0000-0000-000000000000}"/>
          </ac:picMkLst>
        </pc:picChg>
        <pc:picChg chg="mod">
          <ac:chgData name="Victor d'Alva C�mera Cavalcanti" userId="134f76a3aaed9840" providerId="LiveId" clId="{66AEA828-E03A-483D-84BB-8F3081DD943C}" dt="2022-06-10T02:23:05.987" v="691" actId="1036"/>
          <ac:picMkLst>
            <pc:docMk/>
            <pc:sldMk cId="4065652920" sldId="257"/>
            <ac:picMk id="2057" creationId="{00000000-0000-0000-0000-000000000000}"/>
          </ac:picMkLst>
        </pc:picChg>
        <pc:picChg chg="mod">
          <ac:chgData name="Victor d'Alva C�mera Cavalcanti" userId="134f76a3aaed9840" providerId="LiveId" clId="{66AEA828-E03A-483D-84BB-8F3081DD943C}" dt="2022-06-10T02:23:05.987" v="691" actId="1036"/>
          <ac:picMkLst>
            <pc:docMk/>
            <pc:sldMk cId="4065652920" sldId="257"/>
            <ac:picMk id="2058" creationId="{00000000-0000-0000-0000-000000000000}"/>
          </ac:picMkLst>
        </pc:picChg>
        <pc:picChg chg="mod">
          <ac:chgData name="Victor d'Alva C�mera Cavalcanti" userId="134f76a3aaed9840" providerId="LiveId" clId="{66AEA828-E03A-483D-84BB-8F3081DD943C}" dt="2022-06-10T02:23:05.987" v="691" actId="1036"/>
          <ac:picMkLst>
            <pc:docMk/>
            <pc:sldMk cId="4065652920" sldId="257"/>
            <ac:picMk id="2059" creationId="{00000000-0000-0000-0000-000000000000}"/>
          </ac:picMkLst>
        </pc:picChg>
        <pc:picChg chg="mod">
          <ac:chgData name="Victor d'Alva C�mera Cavalcanti" userId="134f76a3aaed9840" providerId="LiveId" clId="{66AEA828-E03A-483D-84BB-8F3081DD943C}" dt="2022-06-10T02:23:05.987" v="691" actId="1036"/>
          <ac:picMkLst>
            <pc:docMk/>
            <pc:sldMk cId="4065652920" sldId="257"/>
            <ac:picMk id="2060" creationId="{00000000-0000-0000-0000-000000000000}"/>
          </ac:picMkLst>
        </pc:picChg>
        <pc:picChg chg="mod">
          <ac:chgData name="Victor d'Alva C�mera Cavalcanti" userId="134f76a3aaed9840" providerId="LiveId" clId="{66AEA828-E03A-483D-84BB-8F3081DD943C}" dt="2022-06-10T02:23:05.987" v="691" actId="1036"/>
          <ac:picMkLst>
            <pc:docMk/>
            <pc:sldMk cId="4065652920" sldId="257"/>
            <ac:picMk id="2061" creationId="{00000000-0000-0000-0000-000000000000}"/>
          </ac:picMkLst>
        </pc:picChg>
        <pc:picChg chg="mod">
          <ac:chgData name="Victor d'Alva C�mera Cavalcanti" userId="134f76a3aaed9840" providerId="LiveId" clId="{66AEA828-E03A-483D-84BB-8F3081DD943C}" dt="2022-06-10T02:23:05.987" v="691" actId="1036"/>
          <ac:picMkLst>
            <pc:docMk/>
            <pc:sldMk cId="4065652920" sldId="257"/>
            <ac:picMk id="2062" creationId="{00000000-0000-0000-0000-000000000000}"/>
          </ac:picMkLst>
        </pc:picChg>
        <pc:picChg chg="mod">
          <ac:chgData name="Victor d'Alva C�mera Cavalcanti" userId="134f76a3aaed9840" providerId="LiveId" clId="{66AEA828-E03A-483D-84BB-8F3081DD943C}" dt="2022-06-10T02:23:05.987" v="691" actId="1036"/>
          <ac:picMkLst>
            <pc:docMk/>
            <pc:sldMk cId="4065652920" sldId="257"/>
            <ac:picMk id="2063" creationId="{00000000-0000-0000-0000-000000000000}"/>
          </ac:picMkLst>
        </pc:picChg>
        <pc:picChg chg="mod">
          <ac:chgData name="Victor d'Alva C�mera Cavalcanti" userId="134f76a3aaed9840" providerId="LiveId" clId="{66AEA828-E03A-483D-84BB-8F3081DD943C}" dt="2022-06-10T02:23:05.987" v="691" actId="1036"/>
          <ac:picMkLst>
            <pc:docMk/>
            <pc:sldMk cId="4065652920" sldId="257"/>
            <ac:picMk id="2064" creationId="{00000000-0000-0000-0000-000000000000}"/>
          </ac:picMkLst>
        </pc:picChg>
        <pc:picChg chg="mod">
          <ac:chgData name="Victor d'Alva C�mera Cavalcanti" userId="134f76a3aaed9840" providerId="LiveId" clId="{66AEA828-E03A-483D-84BB-8F3081DD943C}" dt="2022-06-10T02:23:05.987" v="691" actId="1036"/>
          <ac:picMkLst>
            <pc:docMk/>
            <pc:sldMk cId="4065652920" sldId="257"/>
            <ac:picMk id="2065" creationId="{00000000-0000-0000-0000-000000000000}"/>
          </ac:picMkLst>
        </pc:picChg>
        <pc:picChg chg="mod">
          <ac:chgData name="Victor d'Alva C�mera Cavalcanti" userId="134f76a3aaed9840" providerId="LiveId" clId="{66AEA828-E03A-483D-84BB-8F3081DD943C}" dt="2022-06-10T02:23:05.987" v="691" actId="1036"/>
          <ac:picMkLst>
            <pc:docMk/>
            <pc:sldMk cId="4065652920" sldId="257"/>
            <ac:picMk id="2066" creationId="{00000000-0000-0000-0000-000000000000}"/>
          </ac:picMkLst>
        </pc:picChg>
        <pc:picChg chg="mod">
          <ac:chgData name="Victor d'Alva C�mera Cavalcanti" userId="134f76a3aaed9840" providerId="LiveId" clId="{66AEA828-E03A-483D-84BB-8F3081DD943C}" dt="2022-06-10T02:23:05.987" v="691" actId="1036"/>
          <ac:picMkLst>
            <pc:docMk/>
            <pc:sldMk cId="4065652920" sldId="257"/>
            <ac:picMk id="2067" creationId="{00000000-0000-0000-0000-000000000000}"/>
          </ac:picMkLst>
        </pc:picChg>
        <pc:picChg chg="mod">
          <ac:chgData name="Victor d'Alva C�mera Cavalcanti" userId="134f76a3aaed9840" providerId="LiveId" clId="{66AEA828-E03A-483D-84BB-8F3081DD943C}" dt="2022-06-10T02:23:05.987" v="691" actId="1036"/>
          <ac:picMkLst>
            <pc:docMk/>
            <pc:sldMk cId="4065652920" sldId="257"/>
            <ac:picMk id="2068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9729-6101-4EC4-849B-811807DCED1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9BF7-2A12-43F0-BD7A-99C928034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572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9729-6101-4EC4-849B-811807DCED1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9BF7-2A12-43F0-BD7A-99C928034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6774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9729-6101-4EC4-849B-811807DCED1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9BF7-2A12-43F0-BD7A-99C928034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4432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9729-6101-4EC4-849B-811807DCED1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9BF7-2A12-43F0-BD7A-99C928034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1111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9729-6101-4EC4-849B-811807DCED1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9BF7-2A12-43F0-BD7A-99C928034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427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9729-6101-4EC4-849B-811807DCED1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9BF7-2A12-43F0-BD7A-99C928034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1982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9729-6101-4EC4-849B-811807DCED1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9BF7-2A12-43F0-BD7A-99C928034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4706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9729-6101-4EC4-849B-811807DCED1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9BF7-2A12-43F0-BD7A-99C928034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4273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9729-6101-4EC4-849B-811807DCED1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9BF7-2A12-43F0-BD7A-99C928034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8198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9729-6101-4EC4-849B-811807DCED1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9BF7-2A12-43F0-BD7A-99C928034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25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9729-6101-4EC4-849B-811807DCED1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9BF7-2A12-43F0-BD7A-99C928034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554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19729-6101-4EC4-849B-811807DCED1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B9BF7-2A12-43F0-BD7A-99C928034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667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394857" y="200633"/>
            <a:ext cx="8409731" cy="6514808"/>
            <a:chOff x="395536" y="223827"/>
            <a:chExt cx="8409731" cy="6514808"/>
          </a:xfrm>
        </p:grpSpPr>
        <p:grpSp>
          <p:nvGrpSpPr>
            <p:cNvPr id="14" name="Grupo 13"/>
            <p:cNvGrpSpPr/>
            <p:nvPr/>
          </p:nvGrpSpPr>
          <p:grpSpPr>
            <a:xfrm>
              <a:off x="395536" y="518237"/>
              <a:ext cx="8409731" cy="6220398"/>
              <a:chOff x="395536" y="448962"/>
              <a:chExt cx="8409731" cy="6220398"/>
            </a:xfrm>
          </p:grpSpPr>
          <p:grpSp>
            <p:nvGrpSpPr>
              <p:cNvPr id="12" name="Grupo 11"/>
              <p:cNvGrpSpPr/>
              <p:nvPr/>
            </p:nvGrpSpPr>
            <p:grpSpPr>
              <a:xfrm>
                <a:off x="400809" y="457508"/>
                <a:ext cx="3290477" cy="2612818"/>
                <a:chOff x="107503" y="457508"/>
                <a:chExt cx="3656086" cy="2612818"/>
              </a:xfrm>
            </p:grpSpPr>
            <p:sp>
              <p:nvSpPr>
                <p:cNvPr id="5" name="Retângulo 4"/>
                <p:cNvSpPr/>
                <p:nvPr/>
              </p:nvSpPr>
              <p:spPr>
                <a:xfrm>
                  <a:off x="107503" y="476672"/>
                  <a:ext cx="3656086" cy="2593654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6" name="CaixaDeTexto 5"/>
                <p:cNvSpPr txBox="1"/>
                <p:nvPr/>
              </p:nvSpPr>
              <p:spPr>
                <a:xfrm>
                  <a:off x="683570" y="457508"/>
                  <a:ext cx="122413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1200" b="1" dirty="0"/>
                    <a:t>JUSTIFICATIVA&amp; Passado</a:t>
                  </a:r>
                </a:p>
              </p:txBody>
            </p:sp>
          </p:grpSp>
          <p:pic>
            <p:nvPicPr>
              <p:cNvPr id="2052" name="Picture 4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766"/>
              <a:stretch/>
            </p:blipFill>
            <p:spPr bwMode="auto">
              <a:xfrm>
                <a:off x="466357" y="512679"/>
                <a:ext cx="528395" cy="296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" name="Retângulo 17"/>
              <p:cNvSpPr/>
              <p:nvPr/>
            </p:nvSpPr>
            <p:spPr>
              <a:xfrm>
                <a:off x="395536" y="3215837"/>
                <a:ext cx="1620180" cy="128814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pic>
            <p:nvPicPr>
              <p:cNvPr id="19" name="Picture 3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39"/>
              <a:stretch/>
            </p:blipFill>
            <p:spPr bwMode="auto">
              <a:xfrm>
                <a:off x="445751" y="3238903"/>
                <a:ext cx="432049" cy="3746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CaixaDeTexto 19"/>
              <p:cNvSpPr txBox="1"/>
              <p:nvPr/>
            </p:nvSpPr>
            <p:spPr>
              <a:xfrm>
                <a:off x="730554" y="3291591"/>
                <a:ext cx="12851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/>
                  <a:t>OBJ SMART</a:t>
                </a:r>
              </a:p>
            </p:txBody>
          </p:sp>
          <p:sp>
            <p:nvSpPr>
              <p:cNvPr id="22" name="Retângulo 21"/>
              <p:cNvSpPr/>
              <p:nvPr/>
            </p:nvSpPr>
            <p:spPr>
              <a:xfrm>
                <a:off x="414665" y="4619014"/>
                <a:ext cx="1620180" cy="169030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CaixaDeTexto 22"/>
              <p:cNvSpPr txBox="1"/>
              <p:nvPr/>
            </p:nvSpPr>
            <p:spPr>
              <a:xfrm>
                <a:off x="842163" y="4679063"/>
                <a:ext cx="11788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/>
                  <a:t>BENEFÍCIOS</a:t>
                </a:r>
              </a:p>
              <a:p>
                <a:pPr algn="ctr"/>
                <a:r>
                  <a:rPr lang="pt-BR" sz="1200" b="1" dirty="0"/>
                  <a:t>Futuro</a:t>
                </a:r>
              </a:p>
            </p:txBody>
          </p:sp>
          <p:pic>
            <p:nvPicPr>
              <p:cNvPr id="2053" name="Picture 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212" y="4679063"/>
                <a:ext cx="361950" cy="381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5" name="Grupo 24"/>
              <p:cNvGrpSpPr/>
              <p:nvPr/>
            </p:nvGrpSpPr>
            <p:grpSpPr>
              <a:xfrm>
                <a:off x="2087068" y="3218237"/>
                <a:ext cx="1620181" cy="1270231"/>
                <a:chOff x="107504" y="3218237"/>
                <a:chExt cx="1800201" cy="1270231"/>
              </a:xfrm>
            </p:grpSpPr>
            <p:sp>
              <p:nvSpPr>
                <p:cNvPr id="26" name="Retângulo 25"/>
                <p:cNvSpPr/>
                <p:nvPr/>
              </p:nvSpPr>
              <p:spPr>
                <a:xfrm>
                  <a:off x="107504" y="3218237"/>
                  <a:ext cx="1800200" cy="1270231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27" name="CaixaDeTexto 26"/>
                <p:cNvSpPr txBox="1"/>
                <p:nvPr/>
              </p:nvSpPr>
              <p:spPr>
                <a:xfrm>
                  <a:off x="683570" y="3349900"/>
                  <a:ext cx="1224135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1200" b="1" dirty="0"/>
                    <a:t>PRODUTO</a:t>
                  </a:r>
                </a:p>
              </p:txBody>
            </p:sp>
          </p:grpSp>
          <p:pic>
            <p:nvPicPr>
              <p:cNvPr id="2054" name="Picture 6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581" t="25222" r="10449" b="15925"/>
              <a:stretch/>
            </p:blipFill>
            <p:spPr bwMode="auto">
              <a:xfrm>
                <a:off x="2156344" y="3396613"/>
                <a:ext cx="452442" cy="418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Retângulo 29"/>
              <p:cNvSpPr/>
              <p:nvPr/>
            </p:nvSpPr>
            <p:spPr>
              <a:xfrm>
                <a:off x="2098850" y="4619013"/>
                <a:ext cx="1620180" cy="169030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1" name="CaixaDeTexto 30"/>
              <p:cNvSpPr txBox="1"/>
              <p:nvPr/>
            </p:nvSpPr>
            <p:spPr>
              <a:xfrm>
                <a:off x="2674914" y="4679063"/>
                <a:ext cx="10323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/>
                  <a:t>REQUISÍTOS</a:t>
                </a:r>
              </a:p>
            </p:txBody>
          </p:sp>
          <p:pic>
            <p:nvPicPr>
              <p:cNvPr id="2055" name="Picture 7"/>
              <p:cNvPicPr>
                <a:picLocks noChangeAspect="1" noChangeArrowheads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611" t="21548" r="6896" b="22415"/>
              <a:stretch/>
            </p:blipFill>
            <p:spPr bwMode="auto">
              <a:xfrm>
                <a:off x="2208140" y="4679063"/>
                <a:ext cx="377877" cy="3850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34" name="Grupo 33"/>
              <p:cNvGrpSpPr/>
              <p:nvPr/>
            </p:nvGrpSpPr>
            <p:grpSpPr>
              <a:xfrm>
                <a:off x="3785186" y="448962"/>
                <a:ext cx="1620181" cy="2295960"/>
                <a:chOff x="107504" y="457508"/>
                <a:chExt cx="1800201" cy="2295960"/>
              </a:xfrm>
            </p:grpSpPr>
            <p:sp>
              <p:nvSpPr>
                <p:cNvPr id="35" name="Retângulo 34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36" name="CaixaDeTexto 35"/>
                <p:cNvSpPr txBox="1"/>
                <p:nvPr/>
              </p:nvSpPr>
              <p:spPr>
                <a:xfrm>
                  <a:off x="587557" y="457508"/>
                  <a:ext cx="1320148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1200" b="1" dirty="0"/>
                    <a:t>STAKEHOLDERS EXTERNOS</a:t>
                  </a:r>
                </a:p>
                <a:p>
                  <a:pPr algn="ctr"/>
                  <a:r>
                    <a:rPr lang="pt-BR" sz="1200" b="1" dirty="0"/>
                    <a:t>&amp; Fatores Externos</a:t>
                  </a:r>
                </a:p>
              </p:txBody>
            </p:sp>
          </p:grpSp>
          <p:pic>
            <p:nvPicPr>
              <p:cNvPr id="2057" name="Picture 9"/>
              <p:cNvPicPr>
                <a:picLocks noChangeAspect="1" noChangeArrowheads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9295" r="26076"/>
              <a:stretch/>
            </p:blipFill>
            <p:spPr bwMode="auto">
              <a:xfrm>
                <a:off x="3804993" y="550450"/>
                <a:ext cx="487539" cy="3140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39" name="Grupo 38"/>
              <p:cNvGrpSpPr/>
              <p:nvPr/>
            </p:nvGrpSpPr>
            <p:grpSpPr>
              <a:xfrm>
                <a:off x="3785186" y="2780928"/>
                <a:ext cx="1620181" cy="2295960"/>
                <a:chOff x="107504" y="457508"/>
                <a:chExt cx="1800201" cy="2295960"/>
              </a:xfrm>
            </p:grpSpPr>
            <p:sp>
              <p:nvSpPr>
                <p:cNvPr id="40" name="Retângulo 39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41" name="CaixaDeTexto 40"/>
                <p:cNvSpPr txBox="1"/>
                <p:nvPr/>
              </p:nvSpPr>
              <p:spPr>
                <a:xfrm>
                  <a:off x="467544" y="457508"/>
                  <a:ext cx="144016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1200" b="1" dirty="0"/>
                    <a:t>EQUIPE</a:t>
                  </a:r>
                </a:p>
              </p:txBody>
            </p:sp>
          </p:grpSp>
          <p:pic>
            <p:nvPicPr>
              <p:cNvPr id="2058" name="Picture 10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4043" y="2852936"/>
                <a:ext cx="537207" cy="365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44" name="Grupo 43"/>
              <p:cNvGrpSpPr/>
              <p:nvPr/>
            </p:nvGrpSpPr>
            <p:grpSpPr>
              <a:xfrm>
                <a:off x="5480416" y="468125"/>
                <a:ext cx="1620181" cy="2912999"/>
                <a:chOff x="107504" y="468375"/>
                <a:chExt cx="1800201" cy="2912999"/>
              </a:xfrm>
            </p:grpSpPr>
            <p:sp>
              <p:nvSpPr>
                <p:cNvPr id="45" name="Retângulo 44"/>
                <p:cNvSpPr/>
                <p:nvPr/>
              </p:nvSpPr>
              <p:spPr>
                <a:xfrm>
                  <a:off x="107504" y="476671"/>
                  <a:ext cx="1800200" cy="2904703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46" name="CaixaDeTexto 45"/>
                <p:cNvSpPr txBox="1"/>
                <p:nvPr/>
              </p:nvSpPr>
              <p:spPr>
                <a:xfrm>
                  <a:off x="675188" y="468375"/>
                  <a:ext cx="123251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1200" b="1" dirty="0"/>
                    <a:t>PREMISSAS</a:t>
                  </a:r>
                </a:p>
              </p:txBody>
            </p:sp>
          </p:grpSp>
          <p:pic>
            <p:nvPicPr>
              <p:cNvPr id="2059" name="Picture 11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59946" y="497953"/>
                <a:ext cx="561020" cy="3366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49" name="Grupo 48"/>
              <p:cNvGrpSpPr/>
              <p:nvPr/>
            </p:nvGrpSpPr>
            <p:grpSpPr>
              <a:xfrm>
                <a:off x="5480416" y="3425310"/>
                <a:ext cx="1620181" cy="1613793"/>
                <a:chOff x="107504" y="1101890"/>
                <a:chExt cx="1800201" cy="1613793"/>
              </a:xfrm>
            </p:grpSpPr>
            <p:sp>
              <p:nvSpPr>
                <p:cNvPr id="50" name="Retângulo 49"/>
                <p:cNvSpPr/>
                <p:nvPr/>
              </p:nvSpPr>
              <p:spPr>
                <a:xfrm>
                  <a:off x="107504" y="1127807"/>
                  <a:ext cx="1800200" cy="15878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51" name="CaixaDeTexto 50"/>
                <p:cNvSpPr txBox="1"/>
                <p:nvPr/>
              </p:nvSpPr>
              <p:spPr>
                <a:xfrm>
                  <a:off x="675188" y="1101890"/>
                  <a:ext cx="123251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1200" b="1" dirty="0"/>
                    <a:t>GRUPO DE ENTREGAS</a:t>
                  </a:r>
                </a:p>
              </p:txBody>
            </p:sp>
          </p:grpSp>
          <p:pic>
            <p:nvPicPr>
              <p:cNvPr id="2060" name="Picture 12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37508" y="3530407"/>
                <a:ext cx="621423" cy="2619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54" name="Grupo 53"/>
              <p:cNvGrpSpPr/>
              <p:nvPr/>
            </p:nvGrpSpPr>
            <p:grpSpPr>
              <a:xfrm>
                <a:off x="3788842" y="5165327"/>
                <a:ext cx="3311756" cy="1143994"/>
                <a:chOff x="107504" y="476672"/>
                <a:chExt cx="3311756" cy="1143994"/>
              </a:xfrm>
            </p:grpSpPr>
            <p:sp>
              <p:nvSpPr>
                <p:cNvPr id="55" name="Retângulo 54"/>
                <p:cNvSpPr/>
                <p:nvPr/>
              </p:nvSpPr>
              <p:spPr>
                <a:xfrm>
                  <a:off x="107504" y="476672"/>
                  <a:ext cx="3311756" cy="1143994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56" name="CaixaDeTexto 55"/>
                <p:cNvSpPr txBox="1"/>
                <p:nvPr/>
              </p:nvSpPr>
              <p:spPr>
                <a:xfrm>
                  <a:off x="226420" y="496247"/>
                  <a:ext cx="124394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1200" b="1" dirty="0"/>
                    <a:t>RESTRIÇÕES</a:t>
                  </a:r>
                </a:p>
              </p:txBody>
            </p:sp>
          </p:grpSp>
          <p:pic>
            <p:nvPicPr>
              <p:cNvPr id="2061" name="Picture 13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39024" y="5184902"/>
                <a:ext cx="277174" cy="2910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63" name="Grupo 62"/>
              <p:cNvGrpSpPr/>
              <p:nvPr/>
            </p:nvGrpSpPr>
            <p:grpSpPr>
              <a:xfrm>
                <a:off x="7176537" y="476672"/>
                <a:ext cx="1620180" cy="2285093"/>
                <a:chOff x="107504" y="468375"/>
                <a:chExt cx="1800200" cy="2285093"/>
              </a:xfrm>
            </p:grpSpPr>
            <p:sp>
              <p:nvSpPr>
                <p:cNvPr id="64" name="Retângulo 63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65" name="CaixaDeTexto 64"/>
                <p:cNvSpPr txBox="1"/>
                <p:nvPr/>
              </p:nvSpPr>
              <p:spPr>
                <a:xfrm>
                  <a:off x="499798" y="468375"/>
                  <a:ext cx="123251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1200" b="1" dirty="0"/>
                    <a:t>RISCOS</a:t>
                  </a:r>
                </a:p>
              </p:txBody>
            </p:sp>
          </p:grpSp>
          <p:pic>
            <p:nvPicPr>
              <p:cNvPr id="2062" name="Picture 14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70598" y="512679"/>
                <a:ext cx="374075" cy="3740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68" name="Grupo 67"/>
              <p:cNvGrpSpPr/>
              <p:nvPr/>
            </p:nvGrpSpPr>
            <p:grpSpPr>
              <a:xfrm>
                <a:off x="7169445" y="2800091"/>
                <a:ext cx="1620297" cy="2276797"/>
                <a:chOff x="107374" y="476671"/>
                <a:chExt cx="1800330" cy="2276797"/>
              </a:xfrm>
            </p:grpSpPr>
            <p:sp>
              <p:nvSpPr>
                <p:cNvPr id="69" name="Retângulo 68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70" name="CaixaDeTexto 69"/>
                <p:cNvSpPr txBox="1"/>
                <p:nvPr/>
              </p:nvSpPr>
              <p:spPr>
                <a:xfrm>
                  <a:off x="107374" y="639596"/>
                  <a:ext cx="1520299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200" b="1" dirty="0"/>
                    <a:t>LINHA DO TEMPO</a:t>
                  </a:r>
                </a:p>
              </p:txBody>
            </p:sp>
          </p:grpSp>
          <p:pic>
            <p:nvPicPr>
              <p:cNvPr id="2063" name="Picture 15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53541" y="2861536"/>
                <a:ext cx="830693" cy="174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73" name="Grupo 72"/>
              <p:cNvGrpSpPr/>
              <p:nvPr/>
            </p:nvGrpSpPr>
            <p:grpSpPr>
              <a:xfrm>
                <a:off x="7169444" y="5157192"/>
                <a:ext cx="1612759" cy="1143994"/>
                <a:chOff x="1806500" y="476672"/>
                <a:chExt cx="1612759" cy="1143994"/>
              </a:xfrm>
            </p:grpSpPr>
            <p:sp>
              <p:nvSpPr>
                <p:cNvPr id="74" name="Retângulo 73"/>
                <p:cNvSpPr/>
                <p:nvPr/>
              </p:nvSpPr>
              <p:spPr>
                <a:xfrm>
                  <a:off x="1806500" y="476672"/>
                  <a:ext cx="1612759" cy="1143994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75" name="CaixaDeTexto 74"/>
                <p:cNvSpPr txBox="1"/>
                <p:nvPr/>
              </p:nvSpPr>
              <p:spPr>
                <a:xfrm>
                  <a:off x="2094650" y="496247"/>
                  <a:ext cx="124394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1200" b="1" dirty="0"/>
                    <a:t>CUSTOS</a:t>
                  </a:r>
                </a:p>
              </p:txBody>
            </p:sp>
          </p:grpSp>
          <p:pic>
            <p:nvPicPr>
              <p:cNvPr id="2064" name="Picture 16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24835" y="5184902"/>
                <a:ext cx="371502" cy="3007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5" name="Picture 17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0192" y="6374085"/>
                <a:ext cx="2505075" cy="295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6" name="Picture 18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0810" y="6450284"/>
                <a:ext cx="1000125" cy="142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67" name="Picture 19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151" y="237682"/>
              <a:ext cx="352425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8" name="Picture 20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4100" y="223827"/>
              <a:ext cx="752475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CaixaDeTexto 16"/>
          <p:cNvSpPr txBox="1"/>
          <p:nvPr/>
        </p:nvSpPr>
        <p:spPr>
          <a:xfrm>
            <a:off x="698146" y="188640"/>
            <a:ext cx="279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VICTOR CAVALCANTI</a:t>
            </a:r>
          </a:p>
        </p:txBody>
      </p:sp>
      <p:sp>
        <p:nvSpPr>
          <p:cNvPr id="84" name="CaixaDeTexto 83"/>
          <p:cNvSpPr txBox="1"/>
          <p:nvPr/>
        </p:nvSpPr>
        <p:spPr>
          <a:xfrm>
            <a:off x="3635896" y="179348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OTIMIZAÇÃO DA SÍNTESE DO BICARBONATO DE AMÔNIO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5495230" y="3789040"/>
            <a:ext cx="1601051" cy="1226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ts val="1800"/>
              </a:lnSpc>
              <a:buFontTx/>
              <a:buChar char="-"/>
            </a:pPr>
            <a:r>
              <a:rPr lang="pt-BR" sz="1100" dirty="0">
                <a:solidFill>
                  <a:srgbClr val="FF0000"/>
                </a:solidFill>
              </a:rPr>
              <a:t>Balanço de massa e energia</a:t>
            </a:r>
          </a:p>
          <a:p>
            <a:pPr marL="171450" indent="-171450">
              <a:lnSpc>
                <a:spcPts val="1800"/>
              </a:lnSpc>
              <a:buFontTx/>
              <a:buChar char="-"/>
            </a:pPr>
            <a:r>
              <a:rPr lang="pt-BR" sz="1100" dirty="0">
                <a:solidFill>
                  <a:srgbClr val="FF0000"/>
                </a:solidFill>
              </a:rPr>
              <a:t>Planejamento dos testes</a:t>
            </a:r>
          </a:p>
          <a:p>
            <a:pPr marL="171450" indent="-171450">
              <a:lnSpc>
                <a:spcPts val="1800"/>
              </a:lnSpc>
              <a:buFontTx/>
              <a:buChar char="-"/>
            </a:pPr>
            <a:r>
              <a:rPr lang="pt-BR" sz="1100" dirty="0">
                <a:solidFill>
                  <a:srgbClr val="FF0000"/>
                </a:solidFill>
              </a:rPr>
              <a:t>Relatório final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7380522" y="3730658"/>
            <a:ext cx="301725" cy="15920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5" name="Retângulo 94"/>
          <p:cNvSpPr/>
          <p:nvPr/>
        </p:nvSpPr>
        <p:spPr>
          <a:xfrm>
            <a:off x="7682247" y="3948088"/>
            <a:ext cx="342997" cy="1233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6" name="Retângulo 95"/>
          <p:cNvSpPr/>
          <p:nvPr/>
        </p:nvSpPr>
        <p:spPr>
          <a:xfrm>
            <a:off x="8025244" y="4191823"/>
            <a:ext cx="489168" cy="1389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58" name="Grupo 57"/>
          <p:cNvGrpSpPr/>
          <p:nvPr/>
        </p:nvGrpSpPr>
        <p:grpSpPr>
          <a:xfrm>
            <a:off x="7404212" y="3636062"/>
            <a:ext cx="443082" cy="1029813"/>
            <a:chOff x="7248524" y="3217272"/>
            <a:chExt cx="443082" cy="1529358"/>
          </a:xfrm>
        </p:grpSpPr>
        <p:cxnSp>
          <p:nvCxnSpPr>
            <p:cNvPr id="37" name="Conector reto 36"/>
            <p:cNvCxnSpPr/>
            <p:nvPr/>
          </p:nvCxnSpPr>
          <p:spPr>
            <a:xfrm flipV="1">
              <a:off x="7446860" y="3217272"/>
              <a:ext cx="10734" cy="131391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CaixaDeTexto 47"/>
            <p:cNvSpPr txBox="1"/>
            <p:nvPr/>
          </p:nvSpPr>
          <p:spPr>
            <a:xfrm>
              <a:off x="7248524" y="4531186"/>
              <a:ext cx="44308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b="1" dirty="0"/>
                <a:t>Mês 1</a:t>
              </a:r>
            </a:p>
          </p:txBody>
        </p:sp>
      </p:grpSp>
      <p:grpSp>
        <p:nvGrpSpPr>
          <p:cNvPr id="109" name="Grupo 108"/>
          <p:cNvGrpSpPr/>
          <p:nvPr/>
        </p:nvGrpSpPr>
        <p:grpSpPr>
          <a:xfrm>
            <a:off x="7752024" y="3631766"/>
            <a:ext cx="443082" cy="1034109"/>
            <a:chOff x="7248524" y="3217272"/>
            <a:chExt cx="443082" cy="1529358"/>
          </a:xfrm>
        </p:grpSpPr>
        <p:cxnSp>
          <p:nvCxnSpPr>
            <p:cNvPr id="110" name="Conector reto 109"/>
            <p:cNvCxnSpPr/>
            <p:nvPr/>
          </p:nvCxnSpPr>
          <p:spPr>
            <a:xfrm flipV="1">
              <a:off x="7446860" y="3217272"/>
              <a:ext cx="10734" cy="131391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1" name="CaixaDeTexto 110"/>
            <p:cNvSpPr txBox="1"/>
            <p:nvPr/>
          </p:nvSpPr>
          <p:spPr>
            <a:xfrm>
              <a:off x="7248524" y="4531186"/>
              <a:ext cx="44308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b="1" dirty="0"/>
                <a:t>Mês 2</a:t>
              </a:r>
            </a:p>
          </p:txBody>
        </p:sp>
      </p:grpSp>
      <p:grpSp>
        <p:nvGrpSpPr>
          <p:cNvPr id="112" name="Grupo 111"/>
          <p:cNvGrpSpPr/>
          <p:nvPr/>
        </p:nvGrpSpPr>
        <p:grpSpPr>
          <a:xfrm>
            <a:off x="8101030" y="3631766"/>
            <a:ext cx="443082" cy="1034109"/>
            <a:chOff x="7248524" y="3217272"/>
            <a:chExt cx="443082" cy="1529358"/>
          </a:xfrm>
        </p:grpSpPr>
        <p:cxnSp>
          <p:nvCxnSpPr>
            <p:cNvPr id="113" name="Conector reto 112"/>
            <p:cNvCxnSpPr/>
            <p:nvPr/>
          </p:nvCxnSpPr>
          <p:spPr>
            <a:xfrm flipV="1">
              <a:off x="7446860" y="3217272"/>
              <a:ext cx="10734" cy="131391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4" name="CaixaDeTexto 113"/>
            <p:cNvSpPr txBox="1"/>
            <p:nvPr/>
          </p:nvSpPr>
          <p:spPr>
            <a:xfrm>
              <a:off x="7248524" y="4531186"/>
              <a:ext cx="44308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b="1" dirty="0"/>
                <a:t>Mês 3</a:t>
              </a:r>
            </a:p>
          </p:txBody>
        </p:sp>
      </p:grpSp>
      <p:sp>
        <p:nvSpPr>
          <p:cNvPr id="94" name="CaixaDeTexto 93"/>
          <p:cNvSpPr txBox="1"/>
          <p:nvPr/>
        </p:nvSpPr>
        <p:spPr>
          <a:xfrm>
            <a:off x="392540" y="3573016"/>
            <a:ext cx="16010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pt-BR" sz="1100" dirty="0">
                <a:solidFill>
                  <a:srgbClr val="FF0000"/>
                </a:solidFill>
              </a:rPr>
              <a:t>Desenvolver </a:t>
            </a:r>
            <a:r>
              <a:rPr lang="pt-BR" sz="1100" dirty="0" err="1">
                <a:solidFill>
                  <a:srgbClr val="FF0000"/>
                </a:solidFill>
              </a:rPr>
              <a:t>scale</a:t>
            </a:r>
            <a:r>
              <a:rPr lang="pt-BR" sz="1100" dirty="0">
                <a:solidFill>
                  <a:srgbClr val="FF0000"/>
                </a:solidFill>
              </a:rPr>
              <a:t> </a:t>
            </a:r>
            <a:r>
              <a:rPr lang="pt-BR" sz="1100" dirty="0" err="1">
                <a:solidFill>
                  <a:srgbClr val="FF0000"/>
                </a:solidFill>
              </a:rPr>
              <a:t>up</a:t>
            </a:r>
            <a:r>
              <a:rPr lang="pt-BR" sz="1100" dirty="0">
                <a:solidFill>
                  <a:srgbClr val="FF0000"/>
                </a:solidFill>
              </a:rPr>
              <a:t> da síntese do bicarbonato de amônio, num período de 4 meses</a:t>
            </a:r>
          </a:p>
        </p:txBody>
      </p:sp>
      <p:sp>
        <p:nvSpPr>
          <p:cNvPr id="99" name="CaixaDeTexto 98"/>
          <p:cNvSpPr txBox="1"/>
          <p:nvPr/>
        </p:nvSpPr>
        <p:spPr>
          <a:xfrm>
            <a:off x="410698" y="5104055"/>
            <a:ext cx="160105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pt-BR" sz="1100" dirty="0">
                <a:solidFill>
                  <a:srgbClr val="FF0000"/>
                </a:solidFill>
              </a:rPr>
              <a:t>Geração de produto oriundo de rejeito; com valor agregado</a:t>
            </a:r>
          </a:p>
          <a:p>
            <a:pPr marL="171450" indent="-171450">
              <a:buFontTx/>
              <a:buChar char="-"/>
            </a:pPr>
            <a:r>
              <a:rPr lang="pt-BR" sz="1100" dirty="0">
                <a:solidFill>
                  <a:srgbClr val="FF0000"/>
                </a:solidFill>
              </a:rPr>
              <a:t>Redução de impacto ambiental;</a:t>
            </a:r>
          </a:p>
          <a:p>
            <a:pPr marL="171450" indent="-171450">
              <a:buFontTx/>
              <a:buChar char="-"/>
            </a:pPr>
            <a:r>
              <a:rPr lang="pt-BR" sz="1100" dirty="0">
                <a:solidFill>
                  <a:srgbClr val="FF0000"/>
                </a:solidFill>
              </a:rPr>
              <a:t>Empresa inserida na  economia circular.</a:t>
            </a:r>
          </a:p>
        </p:txBody>
      </p:sp>
      <p:sp>
        <p:nvSpPr>
          <p:cNvPr id="100" name="CaixaDeTexto 99"/>
          <p:cNvSpPr txBox="1"/>
          <p:nvPr/>
        </p:nvSpPr>
        <p:spPr>
          <a:xfrm>
            <a:off x="2081322" y="3883520"/>
            <a:ext cx="160105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pt-BR" sz="1100" dirty="0">
                <a:solidFill>
                  <a:srgbClr val="FF0000"/>
                </a:solidFill>
              </a:rPr>
              <a:t>Relatório da síntese do bicarbonato de amônio otimizada</a:t>
            </a:r>
          </a:p>
        </p:txBody>
      </p:sp>
      <p:sp>
        <p:nvSpPr>
          <p:cNvPr id="101" name="CaixaDeTexto 100"/>
          <p:cNvSpPr txBox="1"/>
          <p:nvPr/>
        </p:nvSpPr>
        <p:spPr>
          <a:xfrm>
            <a:off x="2089557" y="5240732"/>
            <a:ext cx="160105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pt-BR" sz="1100" dirty="0">
                <a:solidFill>
                  <a:srgbClr val="FF0000"/>
                </a:solidFill>
              </a:rPr>
              <a:t>Conversão de 90% do hidróxido em carbonato;</a:t>
            </a:r>
          </a:p>
          <a:p>
            <a:pPr marL="171450" indent="-171450">
              <a:buFontTx/>
              <a:buChar char="-"/>
            </a:pPr>
            <a:r>
              <a:rPr lang="pt-BR" sz="1100" dirty="0">
                <a:solidFill>
                  <a:srgbClr val="FF0000"/>
                </a:solidFill>
              </a:rPr>
              <a:t>Relatório devera estar sobre as norma ABNT.</a:t>
            </a:r>
          </a:p>
          <a:p>
            <a:pPr marL="171450" indent="-171450">
              <a:buFontTx/>
              <a:buChar char="-"/>
            </a:pPr>
            <a:endParaRPr lang="pt-BR" sz="1100" dirty="0">
              <a:solidFill>
                <a:srgbClr val="FF0000"/>
              </a:solidFill>
            </a:endParaRPr>
          </a:p>
        </p:txBody>
      </p:sp>
      <p:sp>
        <p:nvSpPr>
          <p:cNvPr id="102" name="CaixaDeTexto 101"/>
          <p:cNvSpPr txBox="1"/>
          <p:nvPr/>
        </p:nvSpPr>
        <p:spPr>
          <a:xfrm>
            <a:off x="3799198" y="1291932"/>
            <a:ext cx="160105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pt-BR" sz="1100" dirty="0">
                <a:solidFill>
                  <a:srgbClr val="FF0000"/>
                </a:solidFill>
              </a:rPr>
              <a:t>SENAI CIMATEC</a:t>
            </a:r>
          </a:p>
          <a:p>
            <a:pPr marL="171450" indent="-171450">
              <a:buFontTx/>
              <a:buChar char="-"/>
            </a:pPr>
            <a:r>
              <a:rPr lang="pt-BR" sz="1100" dirty="0">
                <a:solidFill>
                  <a:srgbClr val="FF0000"/>
                </a:solidFill>
              </a:rPr>
              <a:t>SENAI CIMATEC PARK</a:t>
            </a:r>
          </a:p>
          <a:p>
            <a:pPr marL="171450" indent="-171450">
              <a:buFontTx/>
              <a:buChar char="-"/>
            </a:pPr>
            <a:r>
              <a:rPr lang="pt-BR" sz="1100" dirty="0">
                <a:solidFill>
                  <a:srgbClr val="FF0000"/>
                </a:solidFill>
              </a:rPr>
              <a:t>LARGO</a:t>
            </a:r>
          </a:p>
        </p:txBody>
      </p:sp>
      <p:sp>
        <p:nvSpPr>
          <p:cNvPr id="103" name="CaixaDeTexto 102"/>
          <p:cNvSpPr txBox="1"/>
          <p:nvPr/>
        </p:nvSpPr>
        <p:spPr>
          <a:xfrm>
            <a:off x="3781541" y="3306675"/>
            <a:ext cx="16010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pt-BR" sz="1100" dirty="0">
                <a:solidFill>
                  <a:srgbClr val="FF0000"/>
                </a:solidFill>
              </a:rPr>
              <a:t>Bruno Santana</a:t>
            </a:r>
          </a:p>
          <a:p>
            <a:pPr marL="171450" indent="-171450">
              <a:buFontTx/>
              <a:buChar char="-"/>
            </a:pPr>
            <a:r>
              <a:rPr lang="pt-BR" sz="1100" dirty="0">
                <a:solidFill>
                  <a:srgbClr val="FF0000"/>
                </a:solidFill>
              </a:rPr>
              <a:t>Eduardo Portela</a:t>
            </a:r>
          </a:p>
          <a:p>
            <a:pPr marL="171450" indent="-171450">
              <a:buFontTx/>
              <a:buChar char="-"/>
            </a:pPr>
            <a:r>
              <a:rPr lang="pt-BR" sz="1100" dirty="0">
                <a:solidFill>
                  <a:srgbClr val="FF0000"/>
                </a:solidFill>
              </a:rPr>
              <a:t>Matheus Cardoso</a:t>
            </a:r>
          </a:p>
          <a:p>
            <a:pPr marL="171450" indent="-171450">
              <a:buFontTx/>
              <a:buChar char="-"/>
            </a:pPr>
            <a:r>
              <a:rPr lang="pt-BR" sz="1100" dirty="0">
                <a:solidFill>
                  <a:srgbClr val="FF0000"/>
                </a:solidFill>
              </a:rPr>
              <a:t>Victor Carvalho</a:t>
            </a:r>
          </a:p>
          <a:p>
            <a:pPr marL="171450" indent="-171450">
              <a:buFontTx/>
              <a:buChar char="-"/>
            </a:pPr>
            <a:r>
              <a:rPr lang="pt-BR" sz="1100" dirty="0">
                <a:solidFill>
                  <a:srgbClr val="FF0000"/>
                </a:solidFill>
              </a:rPr>
              <a:t>Victor Cavalcanti</a:t>
            </a:r>
          </a:p>
        </p:txBody>
      </p:sp>
      <p:sp>
        <p:nvSpPr>
          <p:cNvPr id="104" name="CaixaDeTexto 103"/>
          <p:cNvSpPr txBox="1"/>
          <p:nvPr/>
        </p:nvSpPr>
        <p:spPr>
          <a:xfrm>
            <a:off x="5491229" y="873294"/>
            <a:ext cx="160105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pt-BR" sz="1100" dirty="0">
                <a:solidFill>
                  <a:srgbClr val="FF0000"/>
                </a:solidFill>
              </a:rPr>
              <a:t>O cliente irá fornecer as condições operacionais iniciais </a:t>
            </a:r>
          </a:p>
          <a:p>
            <a:pPr marL="171450" indent="-171450">
              <a:buFontTx/>
              <a:buChar char="-"/>
            </a:pPr>
            <a:r>
              <a:rPr lang="pt-BR" sz="1100" dirty="0">
                <a:solidFill>
                  <a:srgbClr val="FF0000"/>
                </a:solidFill>
              </a:rPr>
              <a:t>O cliente irá fornecer os insumos e  equipamentos necessários</a:t>
            </a:r>
          </a:p>
          <a:p>
            <a:pPr marL="171450" indent="-171450">
              <a:buFontTx/>
              <a:buChar char="-"/>
            </a:pPr>
            <a:r>
              <a:rPr lang="pt-BR" sz="1100" dirty="0">
                <a:solidFill>
                  <a:srgbClr val="FF0000"/>
                </a:solidFill>
              </a:rPr>
              <a:t>As análises de </a:t>
            </a:r>
            <a:r>
              <a:rPr lang="pt-BR" sz="1100" dirty="0" err="1">
                <a:solidFill>
                  <a:srgbClr val="FF0000"/>
                </a:solidFill>
              </a:rPr>
              <a:t>DRX</a:t>
            </a:r>
            <a:r>
              <a:rPr lang="pt-BR" sz="1100" dirty="0">
                <a:solidFill>
                  <a:srgbClr val="FF0000"/>
                </a:solidFill>
              </a:rPr>
              <a:t> serão de responsabilidade do cliente</a:t>
            </a:r>
          </a:p>
          <a:p>
            <a:pPr marL="171450" indent="-171450">
              <a:buFontTx/>
              <a:buChar char="-"/>
            </a:pPr>
            <a:endParaRPr lang="pt-BR" sz="1100" dirty="0">
              <a:solidFill>
                <a:srgbClr val="FF0000"/>
              </a:solidFill>
            </a:endParaRPr>
          </a:p>
        </p:txBody>
      </p:sp>
      <p:sp>
        <p:nvSpPr>
          <p:cNvPr id="105" name="CaixaDeTexto 104"/>
          <p:cNvSpPr txBox="1"/>
          <p:nvPr/>
        </p:nvSpPr>
        <p:spPr>
          <a:xfrm>
            <a:off x="465679" y="908722"/>
            <a:ext cx="3105658" cy="2464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BR" sz="1100" dirty="0">
                <a:solidFill>
                  <a:srgbClr val="FF0000"/>
                </a:solidFill>
              </a:rPr>
              <a:t>Desenvolvimento de uma nova rota tecnológica, que visa o beneficiamento do Carbonato de Sódio a partir do efluente da lixiviação;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BR" sz="1100" dirty="0">
                <a:solidFill>
                  <a:srgbClr val="FF0000"/>
                </a:solidFill>
              </a:rPr>
              <a:t>É relevante a síntese do bicarbonato de amônio, como etapa para que exista a conversão do sulfato de sódio em carbonato de sódio, fator importantes para a sustentabilidade econômica e ambiental do processo.</a:t>
            </a:r>
          </a:p>
          <a:p>
            <a:pPr marL="171450" indent="-171450">
              <a:buFontTx/>
              <a:buChar char="-"/>
            </a:pPr>
            <a:endParaRPr lang="pt-BR" sz="1100" dirty="0">
              <a:solidFill>
                <a:srgbClr val="FF0000"/>
              </a:solidFill>
            </a:endParaRPr>
          </a:p>
        </p:txBody>
      </p:sp>
      <p:sp>
        <p:nvSpPr>
          <p:cNvPr id="106" name="CaixaDeTexto 105"/>
          <p:cNvSpPr txBox="1"/>
          <p:nvPr/>
        </p:nvSpPr>
        <p:spPr>
          <a:xfrm>
            <a:off x="7144816" y="965254"/>
            <a:ext cx="16010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pt-BR" sz="1100" dirty="0">
                <a:solidFill>
                  <a:srgbClr val="FF0000"/>
                </a:solidFill>
              </a:rPr>
              <a:t>Atraso na entrega de insumos </a:t>
            </a:r>
          </a:p>
          <a:p>
            <a:pPr marL="171450" indent="-171450">
              <a:buFontTx/>
              <a:buChar char="-"/>
            </a:pPr>
            <a:r>
              <a:rPr lang="pt-BR" sz="1100" dirty="0">
                <a:solidFill>
                  <a:srgbClr val="FF0000"/>
                </a:solidFill>
              </a:rPr>
              <a:t>Falha de equipamentos </a:t>
            </a:r>
          </a:p>
          <a:p>
            <a:pPr marL="171450" indent="-171450">
              <a:buFontTx/>
              <a:buChar char="-"/>
            </a:pPr>
            <a:r>
              <a:rPr lang="pt-BR" sz="1100" dirty="0">
                <a:solidFill>
                  <a:srgbClr val="FF0000"/>
                </a:solidFill>
              </a:rPr>
              <a:t>Falta de parâmetros para testes posteriores</a:t>
            </a:r>
          </a:p>
          <a:p>
            <a:pPr marL="171450" indent="-171450">
              <a:buFontTx/>
              <a:buChar char="-"/>
            </a:pPr>
            <a:endParaRPr lang="pt-BR" sz="1100" dirty="0">
              <a:solidFill>
                <a:srgbClr val="FF0000"/>
              </a:solidFill>
            </a:endParaRPr>
          </a:p>
        </p:txBody>
      </p:sp>
      <p:sp>
        <p:nvSpPr>
          <p:cNvPr id="107" name="CaixaDeTexto 106"/>
          <p:cNvSpPr txBox="1"/>
          <p:nvPr/>
        </p:nvSpPr>
        <p:spPr>
          <a:xfrm>
            <a:off x="3830683" y="5524413"/>
            <a:ext cx="28295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pt-BR" sz="1100" dirty="0">
                <a:solidFill>
                  <a:srgbClr val="FF0000"/>
                </a:solidFill>
              </a:rPr>
              <a:t>Período de execução superior a 4 meses;</a:t>
            </a:r>
          </a:p>
          <a:p>
            <a:pPr marL="171450" indent="-171450">
              <a:buFontTx/>
              <a:buChar char="-"/>
            </a:pPr>
            <a:r>
              <a:rPr lang="pt-BR" sz="1100" dirty="0">
                <a:solidFill>
                  <a:srgbClr val="FF0000"/>
                </a:solidFill>
              </a:rPr>
              <a:t>Equipe do projeto só poderá acessar o SENAI CIMATEC Park sob autorização</a:t>
            </a:r>
          </a:p>
        </p:txBody>
      </p:sp>
      <p:sp>
        <p:nvSpPr>
          <p:cNvPr id="108" name="CaixaDeTexto 107"/>
          <p:cNvSpPr txBox="1"/>
          <p:nvPr/>
        </p:nvSpPr>
        <p:spPr>
          <a:xfrm>
            <a:off x="7165225" y="5543654"/>
            <a:ext cx="16010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pt-BR" sz="1100" dirty="0">
                <a:solidFill>
                  <a:srgbClr val="FF0000"/>
                </a:solidFill>
              </a:rPr>
              <a:t>R$ 0,00</a:t>
            </a:r>
          </a:p>
        </p:txBody>
      </p:sp>
    </p:spTree>
    <p:extLst>
      <p:ext uri="{BB962C8B-B14F-4D97-AF65-F5344CB8AC3E}">
        <p14:creationId xmlns:p14="http://schemas.microsoft.com/office/powerpoint/2010/main" val="40656529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248</Words>
  <Application>Microsoft Office PowerPoint</Application>
  <PresentationFormat>Apresentação na tela 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AUGUSTO CESAR Almeida Araujo</dc:creator>
  <cp:lastModifiedBy>Joao Lucas da H. de Jesus</cp:lastModifiedBy>
  <cp:revision>13</cp:revision>
  <dcterms:created xsi:type="dcterms:W3CDTF">2016-12-09T14:21:21Z</dcterms:created>
  <dcterms:modified xsi:type="dcterms:W3CDTF">2022-06-10T18:25:46Z</dcterms:modified>
</cp:coreProperties>
</file>