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5143500" cx="9144000"/>
  <p:notesSz cx="6858000" cy="9144000"/>
  <p:embeddedFontLst>
    <p:embeddedFont>
      <p:font typeface="Raleway"/>
      <p:regular r:id="rId58"/>
      <p:bold r:id="rId59"/>
      <p:italic r:id="rId60"/>
      <p:boldItalic r:id="rId61"/>
    </p:embeddedFont>
    <p:embeddedFont>
      <p:font typeface="Raleway SemiBold"/>
      <p:regular r:id="rId62"/>
      <p:bold r:id="rId63"/>
      <p:italic r:id="rId64"/>
      <p:boldItalic r:id="rId65"/>
    </p:embeddedFont>
    <p:embeddedFont>
      <p:font typeface="Raleway Thin"/>
      <p:regular r:id="rId66"/>
      <p:bold r:id="rId67"/>
      <p:italic r:id="rId68"/>
      <p:boldItalic r:id="rId69"/>
    </p:embeddedFont>
    <p:embeddedFont>
      <p:font typeface="Raleway Medium"/>
      <p:regular r:id="rId70"/>
      <p:bold r:id="rId71"/>
      <p:italic r:id="rId72"/>
      <p:boldItalic r:id="rId73"/>
    </p:embeddedFont>
    <p:embeddedFont>
      <p:font typeface="Barlow Light"/>
      <p:regular r:id="rId74"/>
      <p:bold r:id="rId75"/>
      <p:italic r:id="rId76"/>
      <p:boldItalic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78" roundtripDataSignature="AMtx7mjU7YP8sD0NO3rD851l0gF2Pkd2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RalewayMedium-boldItalic.fntdata"/><Relationship Id="rId72" Type="http://schemas.openxmlformats.org/officeDocument/2006/relationships/font" Target="fonts/RalewayMedium-italic.fntdata"/><Relationship Id="rId31" Type="http://schemas.openxmlformats.org/officeDocument/2006/relationships/slide" Target="slides/slide26.xml"/><Relationship Id="rId75" Type="http://schemas.openxmlformats.org/officeDocument/2006/relationships/font" Target="fonts/BarlowLight-bold.fntdata"/><Relationship Id="rId30" Type="http://schemas.openxmlformats.org/officeDocument/2006/relationships/slide" Target="slides/slide25.xml"/><Relationship Id="rId74" Type="http://schemas.openxmlformats.org/officeDocument/2006/relationships/font" Target="fonts/BarlowLight-regular.fntdata"/><Relationship Id="rId33" Type="http://schemas.openxmlformats.org/officeDocument/2006/relationships/slide" Target="slides/slide28.xml"/><Relationship Id="rId77" Type="http://schemas.openxmlformats.org/officeDocument/2006/relationships/font" Target="fonts/BarlowLight-boldItalic.fntdata"/><Relationship Id="rId32" Type="http://schemas.openxmlformats.org/officeDocument/2006/relationships/slide" Target="slides/slide27.xml"/><Relationship Id="rId76" Type="http://schemas.openxmlformats.org/officeDocument/2006/relationships/font" Target="fonts/BarlowLight-italic.fnt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8" Type="http://customschemas.google.com/relationships/presentationmetadata" Target="metadata"/><Relationship Id="rId71" Type="http://schemas.openxmlformats.org/officeDocument/2006/relationships/font" Target="fonts/RalewayMedium-bold.fntdata"/><Relationship Id="rId70" Type="http://schemas.openxmlformats.org/officeDocument/2006/relationships/font" Target="fonts/RalewayMedium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alewaySemiBold-regular.fntdata"/><Relationship Id="rId61" Type="http://schemas.openxmlformats.org/officeDocument/2006/relationships/font" Target="fonts/Raleway-boldItalic.fntdata"/><Relationship Id="rId20" Type="http://schemas.openxmlformats.org/officeDocument/2006/relationships/slide" Target="slides/slide15.xml"/><Relationship Id="rId64" Type="http://schemas.openxmlformats.org/officeDocument/2006/relationships/font" Target="fonts/RalewaySemiBold-italic.fntdata"/><Relationship Id="rId63" Type="http://schemas.openxmlformats.org/officeDocument/2006/relationships/font" Target="fonts/RalewaySemiBold-bold.fntdata"/><Relationship Id="rId22" Type="http://schemas.openxmlformats.org/officeDocument/2006/relationships/slide" Target="slides/slide17.xml"/><Relationship Id="rId66" Type="http://schemas.openxmlformats.org/officeDocument/2006/relationships/font" Target="fonts/RalewayThin-regular.fntdata"/><Relationship Id="rId21" Type="http://schemas.openxmlformats.org/officeDocument/2006/relationships/slide" Target="slides/slide16.xml"/><Relationship Id="rId65" Type="http://schemas.openxmlformats.org/officeDocument/2006/relationships/font" Target="fonts/RalewaySemiBold-boldItalic.fntdata"/><Relationship Id="rId24" Type="http://schemas.openxmlformats.org/officeDocument/2006/relationships/slide" Target="slides/slide19.xml"/><Relationship Id="rId68" Type="http://schemas.openxmlformats.org/officeDocument/2006/relationships/font" Target="fonts/RalewayThin-italic.fntdata"/><Relationship Id="rId23" Type="http://schemas.openxmlformats.org/officeDocument/2006/relationships/slide" Target="slides/slide18.xml"/><Relationship Id="rId67" Type="http://schemas.openxmlformats.org/officeDocument/2006/relationships/font" Target="fonts/RalewayThin-bold.fntdata"/><Relationship Id="rId60" Type="http://schemas.openxmlformats.org/officeDocument/2006/relationships/font" Target="fonts/Raleway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RalewayThin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Raleway-bold.fntdata"/><Relationship Id="rId14" Type="http://schemas.openxmlformats.org/officeDocument/2006/relationships/slide" Target="slides/slide9.xml"/><Relationship Id="rId58" Type="http://schemas.openxmlformats.org/officeDocument/2006/relationships/font" Target="fonts/Raleway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106a19548b2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g106a19548b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06860b2cde_0_1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62" name="Google Shape;662;g106860b2cde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3" name="Google Shape;663;g106860b2cde_0_12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06a19548b2_0_3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73" name="Google Shape;673;g106a19548b2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4" name="Google Shape;674;g106a19548b2_0_32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06860b2cde_0_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85" name="Google Shape;685;g106860b2cd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6" name="Google Shape;686;g106860b2cde_0_6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056ea9e32c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94" name="Google Shape;694;g1056ea9e32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5" name="Google Shape;695;g1056ea9e32c_0_1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056ea9e32c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06" name="Google Shape;706;g1056ea9e32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7" name="Google Shape;707;g1056ea9e32c_0_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106a155db52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22" name="Google Shape;722;g106a155db5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3" name="Google Shape;723;g106a155db52_0_2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1056ea9e32c_0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35" name="Google Shape;735;g1056ea9e32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6" name="Google Shape;736;g1056ea9e32c_0_5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056ea9e32c_0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6" name="Google Shape;746;g1056ea9e32c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7" name="Google Shape;747;g1056ea9e32c_0_6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1056ea9e32c_0_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59" name="Google Shape;759;g1056ea9e32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0" name="Google Shape;760;g1056ea9e32c_0_8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056ea9e32c_0_1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71" name="Google Shape;771;g1056ea9e32c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2" name="Google Shape;772;g1056ea9e32c_0_10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056ea9e32c_0_1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83" name="Google Shape;783;g1056ea9e32c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4" name="Google Shape;784;g1056ea9e32c_0_12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056ea9e32c_0_1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94" name="Google Shape;794;g1056ea9e32c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5" name="Google Shape;795;g1056ea9e32c_0_13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056ea9e32c_0_1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08" name="Google Shape;808;g1056ea9e32c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9" name="Google Shape;809;g1056ea9e32c_0_15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056ea9e32c_0_1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21" name="Google Shape;821;g1056ea9e32c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2" name="Google Shape;822;g1056ea9e32c_0_17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056ea9e32c_0_1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33" name="Google Shape;833;g1056ea9e32c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4" name="Google Shape;834;g1056ea9e32c_0_18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1056ea9e32c_0_2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45" name="Google Shape;845;g1056ea9e32c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6" name="Google Shape;846;g1056ea9e32c_0_20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056ea9e32c_0_2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58" name="Google Shape;858;g1056ea9e32c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9" name="Google Shape;859;g1056ea9e32c_0_21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056ea9e32c_0_2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72" name="Google Shape;872;g1056ea9e32c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3" name="Google Shape;873;g1056ea9e32c_0_22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1056ea9e32c_0_2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84" name="Google Shape;884;g1056ea9e32c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5" name="Google Shape;885;g1056ea9e32c_0_27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056ea9e32c_0_3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95" name="Google Shape;895;g1056ea9e32c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6" name="Google Shape;896;g1056ea9e32c_0_30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79" name="Google Shape;57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0" name="Google Shape;580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056ea9e32c_0_3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06" name="Google Shape;906;g1056ea9e32c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7" name="Google Shape;907;g1056ea9e32c_0_32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1056ea9e32c_0_3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17" name="Google Shape;917;g1056ea9e32c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8" name="Google Shape;918;g1056ea9e32c_0_33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06a155db52_0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30" name="Google Shape;930;g106a155db5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1" name="Google Shape;931;g106a155db52_0_4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106a155db52_0_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43" name="Google Shape;943;g106a155db5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4" name="Google Shape;944;g106a155db52_0_6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106a155db52_0_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56" name="Google Shape;956;g106a155db5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7" name="Google Shape;957;g106a155db52_0_8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106a155db52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69" name="Google Shape;969;g106a155db5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0" name="Google Shape;970;g106a155db52_1_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6a155db52_1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81" name="Google Shape;981;g106a155db52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2" name="Google Shape;982;g106a155db52_1_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106d8b06a1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92" name="Google Shape;992;g106d8b06a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3" name="Google Shape;993;g106d8b06a1a_0_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06d8b06a1a_0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03" name="Google Shape;1003;g106d8b06a1a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4" name="Google Shape;1004;g106d8b06a1a_0_10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10720d9f33b_0_1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16" name="Google Shape;1016;g10720d9f33b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7" name="Google Shape;1017;g10720d9f33b_0_15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06860b2cde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90" name="Google Shape;590;g106860b2cd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1" name="Google Shape;591;g106860b2cde_0_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106d8b06a1a_0_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28" name="Google Shape;1028;g106d8b06a1a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9" name="Google Shape;1029;g106d8b06a1a_0_8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073a611f2d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39" name="Google Shape;1039;g1073a611f2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0" name="Google Shape;1040;g1073a611f2d_0_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0720d9f33b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50" name="Google Shape;1050;g10720d9f33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1" name="Google Shape;1051;g10720d9f33b_0_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10720d9f33b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61" name="Google Shape;1061;g10720d9f33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2" name="Google Shape;1062;g10720d9f33b_0_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10720d9f33b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72" name="Google Shape;1072;g10720d9f33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3" name="Google Shape;1073;g10720d9f33b_0_2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10720d9f33b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83" name="Google Shape;1083;g10720d9f33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4" name="Google Shape;1084;g10720d9f33b_0_3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10720d9f33b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94" name="Google Shape;1094;g10720d9f33b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5" name="Google Shape;1095;g10720d9f33b_0_4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10720d9f33b_0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05" name="Google Shape;1105;g10720d9f33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6" name="Google Shape;1106;g10720d9f33b_0_5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10720d9f33b_0_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16" name="Google Shape;1116;g10720d9f33b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7" name="Google Shape;1117;g10720d9f33b_0_6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10720d9f33b_0_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27" name="Google Shape;1127;g10720d9f33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8" name="Google Shape;1128;g10720d9f33b_0_8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06860b2cde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03" name="Google Shape;603;g106860b2cd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4" name="Google Shape;604;g106860b2cde_0_2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10720d9f33b_0_1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38" name="Google Shape;1138;g10720d9f33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9" name="Google Shape;1139;g10720d9f33b_0_12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720d9f33b_0_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49" name="Google Shape;1149;g10720d9f33b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0" name="Google Shape;1150;g10720d9f33b_0_9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0" name="Google Shape;116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06a155db52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15" name="Google Shape;615;g106a155db5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6" name="Google Shape;616;g106a155db52_0_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06860b2cde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26" name="Google Shape;626;g106860b2cd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7" name="Google Shape;627;g106860b2cde_0_3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06860b2cde_0_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39" name="Google Shape;639;g106860b2cde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0" name="Google Shape;640;g106860b2cde_0_10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06860b2cde_0_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50" name="Google Shape;650;g106860b2cd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1" name="Google Shape;651;g106860b2cde_0_7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ctrTitle"/>
          </p:nvPr>
        </p:nvSpPr>
        <p:spPr>
          <a:xfrm>
            <a:off x="1076325" y="1863600"/>
            <a:ext cx="4962600" cy="141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1" name="Google Shape;11;p10"/>
          <p:cNvSpPr/>
          <p:nvPr/>
        </p:nvSpPr>
        <p:spPr>
          <a:xfrm rot="5400000">
            <a:off x="-303375" y="2166905"/>
            <a:ext cx="1416300" cy="8097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1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4" name="Google Shape;14;p11"/>
          <p:cNvSpPr txBox="1"/>
          <p:nvPr>
            <p:ph idx="1" type="body"/>
          </p:nvPr>
        </p:nvSpPr>
        <p:spPr>
          <a:xfrm>
            <a:off x="457200" y="1995750"/>
            <a:ext cx="5640900" cy="26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▹"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▹"/>
              <a:defRPr/>
            </a:lvl3pPr>
            <a:lvl4pPr indent="-355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4pPr>
            <a:lvl5pPr indent="-355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5pPr>
            <a:lvl6pPr indent="-3556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6pPr>
            <a:lvl7pPr indent="-3556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7pPr>
            <a:lvl8pPr indent="-3556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8pPr>
            <a:lvl9pPr indent="-3556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9pPr>
          </a:lstStyle>
          <a:p/>
        </p:txBody>
      </p:sp>
      <p:sp>
        <p:nvSpPr>
          <p:cNvPr id="15" name="Google Shape;15;p1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11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b="0" i="0" sz="4800" u="none" cap="none" strike="noStrik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b="0" i="0" sz="4800" u="none" cap="none" strike="noStrik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b="0" i="0" sz="4800" u="none" cap="none" strike="noStrik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b="0" i="0" sz="4800" u="none" cap="none" strike="noStrik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b="0" i="0" sz="4800" u="none" cap="none" strike="noStrik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b="0" i="0" sz="4800" u="none" cap="none" strike="noStrik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b="0" i="0" sz="4800" u="none" cap="none" strike="noStrik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b="0" i="0" sz="4800" u="none" cap="none" strike="noStrik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b="0" i="0" sz="4800" u="none" cap="none" strike="noStrik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457200" y="1995750"/>
            <a:ext cx="5640900" cy="26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  <a:defRPr b="0" i="0" sz="2000" u="none" cap="none" strike="noStrik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indent="-342900" lvl="1" marL="914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b="0" i="0" sz="2000" u="none" cap="none" strike="noStrik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indent="-342900" lvl="2" marL="1371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b="0" i="0" sz="2000" u="none" cap="none" strike="noStrik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indent="-355600" lvl="3" marL="1828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b="0" i="0" sz="2000" u="none" cap="none" strike="noStrik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indent="-355600" lvl="4" marL="22860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b="0" i="0" sz="2000" u="none" cap="none" strike="noStrik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indent="-355600" lvl="5" marL="2743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b="0" i="0" sz="2000" u="none" cap="none" strike="noStrik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indent="-355600" lvl="6" marL="3200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b="0" i="0" sz="2000" u="none" cap="none" strike="noStrik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indent="-355600" lvl="7" marL="3657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b="0" i="0" sz="2000" u="none" cap="none" strike="noStrik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indent="-355600" lvl="8" marL="4114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b="0" i="0" sz="2000" u="none" cap="none" strike="noStrik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hyperlink" Target="http://drive.google.com/file/d/1fXCo6ZbGjKKHd-6gJnsoSCBVkBtoYyUk/view" TargetMode="External"/><Relationship Id="rId6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34.png"/><Relationship Id="rId6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hyperlink" Target="http://drive.google.com/file/d/1eZkw8jpUe0c_7sbhNuUgfCbs27h3M9c6/view" TargetMode="External"/><Relationship Id="rId5" Type="http://schemas.openxmlformats.org/officeDocument/2006/relationships/image" Target="../media/image17.jpg"/><Relationship Id="rId6" Type="http://schemas.openxmlformats.org/officeDocument/2006/relationships/hyperlink" Target="http://drive.google.com/file/d/1rdu7gyIsRtmNJiyfSI3JvtFEtND1EFfQ/view" TargetMode="External"/><Relationship Id="rId7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40.png"/><Relationship Id="rId5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Relationship Id="rId4" Type="http://schemas.openxmlformats.org/officeDocument/2006/relationships/hyperlink" Target="https://app.animaker.com/video/XSB1K9118WUSCQZE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hyperlink" Target="http://drive.google.com/file/d/1nSXBCdMmpTl-qVcOBd1tfxGiismeAAVc/view" TargetMode="External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g106a19548b2_0_37"/>
          <p:cNvGrpSpPr/>
          <p:nvPr/>
        </p:nvGrpSpPr>
        <p:grpSpPr>
          <a:xfrm>
            <a:off x="6790866" y="1350153"/>
            <a:ext cx="2242843" cy="2441101"/>
            <a:chOff x="5122427" y="668001"/>
            <a:chExt cx="3841143" cy="3893303"/>
          </a:xfrm>
        </p:grpSpPr>
        <p:grpSp>
          <p:nvGrpSpPr>
            <p:cNvPr id="23" name="Google Shape;23;g106a19548b2_0_37"/>
            <p:cNvGrpSpPr/>
            <p:nvPr/>
          </p:nvGrpSpPr>
          <p:grpSpPr>
            <a:xfrm>
              <a:off x="5144045" y="893590"/>
              <a:ext cx="2833667" cy="2964311"/>
              <a:chOff x="3860721" y="1330073"/>
              <a:chExt cx="3544299" cy="3707706"/>
            </a:xfrm>
          </p:grpSpPr>
          <p:sp>
            <p:nvSpPr>
              <p:cNvPr id="24" name="Google Shape;24;g106a19548b2_0_37"/>
              <p:cNvSpPr/>
              <p:nvPr/>
            </p:nvSpPr>
            <p:spPr>
              <a:xfrm>
                <a:off x="5336000" y="1330073"/>
                <a:ext cx="2069020" cy="2805419"/>
              </a:xfrm>
              <a:custGeom>
                <a:rect b="b" l="l" r="r" t="t"/>
                <a:pathLst>
                  <a:path extrusionOk="0" h="2805419" w="2069020">
                    <a:moveTo>
                      <a:pt x="2019014" y="2799395"/>
                    </a:moveTo>
                    <a:lnTo>
                      <a:pt x="50006" y="1662586"/>
                    </a:lnTo>
                    <a:cubicBezTo>
                      <a:pt x="22384" y="1646680"/>
                      <a:pt x="0" y="1603912"/>
                      <a:pt x="0" y="1567336"/>
                    </a:cubicBezTo>
                    <a:lnTo>
                      <a:pt x="0" y="43908"/>
                    </a:lnTo>
                    <a:cubicBezTo>
                      <a:pt x="0" y="7141"/>
                      <a:pt x="22384" y="-9813"/>
                      <a:pt x="50006" y="5808"/>
                    </a:cubicBezTo>
                    <a:lnTo>
                      <a:pt x="2019014" y="1142998"/>
                    </a:lnTo>
                    <a:cubicBezTo>
                      <a:pt x="2046637" y="1158904"/>
                      <a:pt x="2069020" y="1201672"/>
                      <a:pt x="2069020" y="1238248"/>
                    </a:cubicBezTo>
                    <a:lnTo>
                      <a:pt x="2069020" y="2761295"/>
                    </a:lnTo>
                    <a:cubicBezTo>
                      <a:pt x="2069020" y="2798443"/>
                      <a:pt x="2046637" y="2815397"/>
                      <a:pt x="2019014" y="2799395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g106a19548b2_0_37"/>
              <p:cNvSpPr/>
              <p:nvPr/>
            </p:nvSpPr>
            <p:spPr>
              <a:xfrm>
                <a:off x="7365110" y="4067936"/>
                <a:ext cx="21907" cy="77247"/>
              </a:xfrm>
              <a:custGeom>
                <a:rect b="b" l="l" r="r" t="t"/>
                <a:pathLst>
                  <a:path extrusionOk="0" h="77247" w="21907">
                    <a:moveTo>
                      <a:pt x="0" y="77248"/>
                    </a:moveTo>
                    <a:lnTo>
                      <a:pt x="21908" y="64675"/>
                    </a:lnTo>
                    <a:lnTo>
                      <a:pt x="12383" y="0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g106a19548b2_0_37"/>
              <p:cNvSpPr/>
              <p:nvPr/>
            </p:nvSpPr>
            <p:spPr>
              <a:xfrm>
                <a:off x="5332475" y="1333214"/>
                <a:ext cx="52292" cy="22389"/>
              </a:xfrm>
              <a:custGeom>
                <a:rect b="b" l="l" r="r" t="t"/>
                <a:pathLst>
                  <a:path extrusionOk="0" h="22389" w="52292">
                    <a:moveTo>
                      <a:pt x="0" y="12383"/>
                    </a:moveTo>
                    <a:lnTo>
                      <a:pt x="21431" y="0"/>
                    </a:lnTo>
                    <a:lnTo>
                      <a:pt x="52292" y="17621"/>
                    </a:lnTo>
                    <a:cubicBezTo>
                      <a:pt x="52292" y="17621"/>
                      <a:pt x="19431" y="22574"/>
                      <a:pt x="18669" y="22384"/>
                    </a:cubicBezTo>
                    <a:cubicBezTo>
                      <a:pt x="17907" y="22193"/>
                      <a:pt x="0" y="12383"/>
                      <a:pt x="0" y="1238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g106a19548b2_0_37"/>
              <p:cNvSpPr/>
              <p:nvPr/>
            </p:nvSpPr>
            <p:spPr>
              <a:xfrm>
                <a:off x="5317902" y="1340537"/>
                <a:ext cx="2069115" cy="2805383"/>
              </a:xfrm>
              <a:custGeom>
                <a:rect b="b" l="l" r="r" t="t"/>
                <a:pathLst>
                  <a:path extrusionOk="0" h="2805383" w="2069115">
                    <a:moveTo>
                      <a:pt x="2019110" y="2799409"/>
                    </a:moveTo>
                    <a:lnTo>
                      <a:pt x="50006" y="1662600"/>
                    </a:lnTo>
                    <a:cubicBezTo>
                      <a:pt x="22384" y="1646598"/>
                      <a:pt x="0" y="1603831"/>
                      <a:pt x="0" y="1567350"/>
                    </a:cubicBezTo>
                    <a:lnTo>
                      <a:pt x="0" y="43921"/>
                    </a:lnTo>
                    <a:cubicBezTo>
                      <a:pt x="0" y="7060"/>
                      <a:pt x="22384" y="-9800"/>
                      <a:pt x="50006" y="5821"/>
                    </a:cubicBezTo>
                    <a:lnTo>
                      <a:pt x="2019110" y="1142916"/>
                    </a:lnTo>
                    <a:cubicBezTo>
                      <a:pt x="2046732" y="1158823"/>
                      <a:pt x="2069116" y="1201685"/>
                      <a:pt x="2069116" y="1238166"/>
                    </a:cubicBezTo>
                    <a:lnTo>
                      <a:pt x="2069116" y="2761595"/>
                    </a:lnTo>
                    <a:cubicBezTo>
                      <a:pt x="2069116" y="2798361"/>
                      <a:pt x="2046732" y="2815315"/>
                      <a:pt x="2019110" y="2799409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g106a19548b2_0_37"/>
              <p:cNvSpPr/>
              <p:nvPr/>
            </p:nvSpPr>
            <p:spPr>
              <a:xfrm>
                <a:off x="5314473" y="1342497"/>
                <a:ext cx="2069020" cy="2805423"/>
              </a:xfrm>
              <a:custGeom>
                <a:rect b="b" l="l" r="r" t="t"/>
                <a:pathLst>
                  <a:path extrusionOk="0" h="2805423" w="2069020">
                    <a:moveTo>
                      <a:pt x="2019014" y="2799449"/>
                    </a:moveTo>
                    <a:lnTo>
                      <a:pt x="50006" y="1662545"/>
                    </a:lnTo>
                    <a:cubicBezTo>
                      <a:pt x="22384" y="1646638"/>
                      <a:pt x="0" y="1603871"/>
                      <a:pt x="0" y="1567295"/>
                    </a:cubicBezTo>
                    <a:lnTo>
                      <a:pt x="0" y="43962"/>
                    </a:lnTo>
                    <a:cubicBezTo>
                      <a:pt x="0" y="7100"/>
                      <a:pt x="22384" y="-9855"/>
                      <a:pt x="50006" y="5862"/>
                    </a:cubicBezTo>
                    <a:lnTo>
                      <a:pt x="2019014" y="1142956"/>
                    </a:lnTo>
                    <a:cubicBezTo>
                      <a:pt x="2046637" y="1158863"/>
                      <a:pt x="2069021" y="1201630"/>
                      <a:pt x="2069021" y="1238206"/>
                    </a:cubicBezTo>
                    <a:lnTo>
                      <a:pt x="2069021" y="2761635"/>
                    </a:lnTo>
                    <a:cubicBezTo>
                      <a:pt x="2069021" y="2798401"/>
                      <a:pt x="2046637" y="2815356"/>
                      <a:pt x="2019014" y="2799449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g106a19548b2_0_37"/>
              <p:cNvSpPr/>
              <p:nvPr/>
            </p:nvSpPr>
            <p:spPr>
              <a:xfrm>
                <a:off x="5339429" y="1375389"/>
                <a:ext cx="2018061" cy="2673878"/>
              </a:xfrm>
              <a:custGeom>
                <a:rect b="b" l="l" r="r" t="t"/>
                <a:pathLst>
                  <a:path extrusionOk="0" h="2673878" w="2018061">
                    <a:moveTo>
                      <a:pt x="2017014" y="2673878"/>
                    </a:moveTo>
                    <a:lnTo>
                      <a:pt x="0" y="1509352"/>
                    </a:lnTo>
                    <a:lnTo>
                      <a:pt x="1048" y="17165"/>
                    </a:lnTo>
                    <a:cubicBezTo>
                      <a:pt x="1048" y="1830"/>
                      <a:pt x="11811" y="-4361"/>
                      <a:pt x="25051" y="3259"/>
                    </a:cubicBezTo>
                    <a:lnTo>
                      <a:pt x="1994059" y="1140163"/>
                    </a:lnTo>
                    <a:cubicBezTo>
                      <a:pt x="2008213" y="1149354"/>
                      <a:pt x="2017138" y="1164747"/>
                      <a:pt x="2018062" y="1181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g106a19548b2_0_37"/>
              <p:cNvSpPr/>
              <p:nvPr/>
            </p:nvSpPr>
            <p:spPr>
              <a:xfrm>
                <a:off x="5339238" y="1374339"/>
                <a:ext cx="2018061" cy="2673785"/>
              </a:xfrm>
              <a:custGeom>
                <a:rect b="b" l="l" r="r" t="t"/>
                <a:pathLst>
                  <a:path extrusionOk="0" h="2673785" w="2018061">
                    <a:moveTo>
                      <a:pt x="2017014" y="2673785"/>
                    </a:moveTo>
                    <a:lnTo>
                      <a:pt x="0" y="1509354"/>
                    </a:lnTo>
                    <a:lnTo>
                      <a:pt x="1048" y="17072"/>
                    </a:lnTo>
                    <a:cubicBezTo>
                      <a:pt x="1048" y="1832"/>
                      <a:pt x="11811" y="-4359"/>
                      <a:pt x="25051" y="3261"/>
                    </a:cubicBezTo>
                    <a:lnTo>
                      <a:pt x="1994059" y="1140260"/>
                    </a:lnTo>
                    <a:cubicBezTo>
                      <a:pt x="2008232" y="1149481"/>
                      <a:pt x="2017147" y="1164911"/>
                      <a:pt x="2018062" y="1181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g106a19548b2_0_37"/>
              <p:cNvSpPr/>
              <p:nvPr/>
            </p:nvSpPr>
            <p:spPr>
              <a:xfrm>
                <a:off x="3860721" y="3051171"/>
                <a:ext cx="3440851" cy="1986608"/>
              </a:xfrm>
              <a:custGeom>
                <a:rect b="b" l="l" r="r" t="t"/>
                <a:pathLst>
                  <a:path extrusionOk="0" h="1986608" w="3440851">
                    <a:moveTo>
                      <a:pt x="1987629" y="1975838"/>
                    </a:moveTo>
                    <a:lnTo>
                      <a:pt x="18621" y="838934"/>
                    </a:lnTo>
                    <a:cubicBezTo>
                      <a:pt x="-9002" y="823027"/>
                      <a:pt x="-5477" y="795214"/>
                      <a:pt x="26432" y="776736"/>
                    </a:cubicBezTo>
                    <a:lnTo>
                      <a:pt x="1345454" y="15212"/>
                    </a:lnTo>
                    <a:cubicBezTo>
                      <a:pt x="1377362" y="-3172"/>
                      <a:pt x="1425559" y="-5172"/>
                      <a:pt x="1453181" y="10735"/>
                    </a:cubicBezTo>
                    <a:lnTo>
                      <a:pt x="3422189" y="1147544"/>
                    </a:lnTo>
                    <a:cubicBezTo>
                      <a:pt x="3449812" y="1163546"/>
                      <a:pt x="3446383" y="1191359"/>
                      <a:pt x="3414474" y="1209742"/>
                    </a:cubicBezTo>
                    <a:lnTo>
                      <a:pt x="2095452" y="1971742"/>
                    </a:lnTo>
                    <a:cubicBezTo>
                      <a:pt x="2063829" y="1989744"/>
                      <a:pt x="2015347" y="1991745"/>
                      <a:pt x="1987629" y="197583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g106a19548b2_0_37"/>
              <p:cNvSpPr/>
              <p:nvPr/>
            </p:nvSpPr>
            <p:spPr>
              <a:xfrm>
                <a:off x="3903733" y="3024882"/>
                <a:ext cx="3440892" cy="1987084"/>
              </a:xfrm>
              <a:custGeom>
                <a:rect b="b" l="l" r="r" t="t"/>
                <a:pathLst>
                  <a:path extrusionOk="0" h="1987084" w="3440892">
                    <a:moveTo>
                      <a:pt x="1987670" y="1976314"/>
                    </a:moveTo>
                    <a:lnTo>
                      <a:pt x="18662" y="839410"/>
                    </a:lnTo>
                    <a:cubicBezTo>
                      <a:pt x="-8961" y="823503"/>
                      <a:pt x="-5532" y="795690"/>
                      <a:pt x="26377" y="777212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8020"/>
                    </a:lnTo>
                    <a:cubicBezTo>
                      <a:pt x="3449853" y="1164022"/>
                      <a:pt x="3446424" y="1191835"/>
                      <a:pt x="3414515" y="1210218"/>
                    </a:cubicBezTo>
                    <a:lnTo>
                      <a:pt x="2095493" y="1972218"/>
                    </a:lnTo>
                    <a:cubicBezTo>
                      <a:pt x="2063584" y="1990220"/>
                      <a:pt x="2015292" y="1992221"/>
                      <a:pt x="1987670" y="1976314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g106a19548b2_0_37"/>
              <p:cNvSpPr/>
              <p:nvPr/>
            </p:nvSpPr>
            <p:spPr>
              <a:xfrm>
                <a:off x="3903726" y="3801522"/>
                <a:ext cx="41719" cy="37052"/>
              </a:xfrm>
              <a:custGeom>
                <a:rect b="b" l="l" r="r" t="t"/>
                <a:pathLst>
                  <a:path extrusionOk="0" h="37052" w="41719">
                    <a:moveTo>
                      <a:pt x="0" y="37052"/>
                    </a:moveTo>
                    <a:lnTo>
                      <a:pt x="0" y="0"/>
                    </a:lnTo>
                    <a:lnTo>
                      <a:pt x="41719" y="17431"/>
                    </a:lnTo>
                    <a:lnTo>
                      <a:pt x="0" y="37052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g106a19548b2_0_37"/>
              <p:cNvSpPr/>
              <p:nvPr/>
            </p:nvSpPr>
            <p:spPr>
              <a:xfrm>
                <a:off x="7313771" y="4164425"/>
                <a:ext cx="30860" cy="40671"/>
              </a:xfrm>
              <a:custGeom>
                <a:rect b="b" l="l" r="r" t="t"/>
                <a:pathLst>
                  <a:path extrusionOk="0" h="40671" w="30860">
                    <a:moveTo>
                      <a:pt x="30861" y="36290"/>
                    </a:moveTo>
                    <a:lnTo>
                      <a:pt x="30861" y="0"/>
                    </a:lnTo>
                    <a:lnTo>
                      <a:pt x="0" y="10573"/>
                    </a:lnTo>
                    <a:lnTo>
                      <a:pt x="20479" y="40672"/>
                    </a:lnTo>
                    <a:lnTo>
                      <a:pt x="30861" y="3629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g106a19548b2_0_37"/>
              <p:cNvSpPr/>
              <p:nvPr/>
            </p:nvSpPr>
            <p:spPr>
              <a:xfrm>
                <a:off x="3903733" y="2994046"/>
                <a:ext cx="3440892" cy="1986618"/>
              </a:xfrm>
              <a:custGeom>
                <a:rect b="b" l="l" r="r" t="t"/>
                <a:pathLst>
                  <a:path extrusionOk="0" h="1986618" w="3440892">
                    <a:moveTo>
                      <a:pt x="1987670" y="1975813"/>
                    </a:moveTo>
                    <a:lnTo>
                      <a:pt x="18662" y="839005"/>
                    </a:lnTo>
                    <a:cubicBezTo>
                      <a:pt x="-8961" y="823098"/>
                      <a:pt x="-5532" y="795190"/>
                      <a:pt x="26377" y="776806"/>
                    </a:cubicBezTo>
                    <a:lnTo>
                      <a:pt x="1345495" y="15283"/>
                    </a:lnTo>
                    <a:cubicBezTo>
                      <a:pt x="1377308" y="-3196"/>
                      <a:pt x="1425600" y="-5196"/>
                      <a:pt x="1453222" y="10806"/>
                    </a:cubicBezTo>
                    <a:lnTo>
                      <a:pt x="3422230" y="1147615"/>
                    </a:lnTo>
                    <a:cubicBezTo>
                      <a:pt x="3449853" y="1163521"/>
                      <a:pt x="3446424" y="1191430"/>
                      <a:pt x="3414515" y="1209813"/>
                    </a:cubicBezTo>
                    <a:lnTo>
                      <a:pt x="2095493" y="1971336"/>
                    </a:lnTo>
                    <a:cubicBezTo>
                      <a:pt x="2063584" y="1989815"/>
                      <a:pt x="2015292" y="1991815"/>
                      <a:pt x="1987670" y="1975813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g106a19548b2_0_37"/>
              <p:cNvSpPr/>
              <p:nvPr/>
            </p:nvSpPr>
            <p:spPr>
              <a:xfrm>
                <a:off x="3903733" y="2989259"/>
                <a:ext cx="3440892" cy="1986608"/>
              </a:xfrm>
              <a:custGeom>
                <a:rect b="b" l="l" r="r" t="t"/>
                <a:pathLst>
                  <a:path extrusionOk="0" h="1986608" w="3440892">
                    <a:moveTo>
                      <a:pt x="1987670" y="1975838"/>
                    </a:moveTo>
                    <a:lnTo>
                      <a:pt x="18662" y="838934"/>
                    </a:lnTo>
                    <a:cubicBezTo>
                      <a:pt x="-8961" y="823027"/>
                      <a:pt x="-5532" y="795214"/>
                      <a:pt x="26377" y="776736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7544"/>
                    </a:lnTo>
                    <a:cubicBezTo>
                      <a:pt x="3449853" y="1163546"/>
                      <a:pt x="3446424" y="1191359"/>
                      <a:pt x="3414515" y="1209742"/>
                    </a:cubicBezTo>
                    <a:lnTo>
                      <a:pt x="2095493" y="1971742"/>
                    </a:lnTo>
                    <a:cubicBezTo>
                      <a:pt x="2063584" y="1989744"/>
                      <a:pt x="2015292" y="1991745"/>
                      <a:pt x="1987670" y="1975838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g106a19548b2_0_37"/>
              <p:cNvSpPr/>
              <p:nvPr/>
            </p:nvSpPr>
            <p:spPr>
              <a:xfrm>
                <a:off x="5115918" y="3136967"/>
                <a:ext cx="220549" cy="127281"/>
              </a:xfrm>
              <a:custGeom>
                <a:rect b="b" l="l" r="r" t="t"/>
                <a:pathLst>
                  <a:path extrusionOk="0" h="127281" w="220549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2082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g106a19548b2_0_37"/>
              <p:cNvSpPr/>
              <p:nvPr/>
            </p:nvSpPr>
            <p:spPr>
              <a:xfrm>
                <a:off x="5245712" y="3211893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1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g106a19548b2_0_37"/>
              <p:cNvSpPr/>
              <p:nvPr/>
            </p:nvSpPr>
            <p:spPr>
              <a:xfrm>
                <a:off x="5376617" y="3287669"/>
                <a:ext cx="220517" cy="127212"/>
              </a:xfrm>
              <a:custGeom>
                <a:rect b="b" l="l" r="r" t="t"/>
                <a:pathLst>
                  <a:path extrusionOk="0" h="127212" w="220517">
                    <a:moveTo>
                      <a:pt x="97114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7002" y="128100"/>
                      <a:pt x="106353" y="128529"/>
                      <a:pt x="9711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g106a19548b2_0_37"/>
              <p:cNvSpPr/>
              <p:nvPr/>
            </p:nvSpPr>
            <p:spPr>
              <a:xfrm>
                <a:off x="5505300" y="3361757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g106a19548b2_0_37"/>
              <p:cNvSpPr/>
              <p:nvPr/>
            </p:nvSpPr>
            <p:spPr>
              <a:xfrm>
                <a:off x="5635055" y="3436683"/>
                <a:ext cx="220563" cy="127281"/>
              </a:xfrm>
              <a:custGeom>
                <a:rect b="b" l="l" r="r" t="t"/>
                <a:pathLst>
                  <a:path extrusionOk="0" h="127281" w="220563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g106a19548b2_0_37"/>
              <p:cNvSpPr/>
              <p:nvPr/>
            </p:nvSpPr>
            <p:spPr>
              <a:xfrm>
                <a:off x="5764856" y="3511602"/>
                <a:ext cx="220517" cy="127307"/>
              </a:xfrm>
              <a:custGeom>
                <a:rect b="b" l="l" r="r" t="t"/>
                <a:pathLst>
                  <a:path extrusionOk="0" h="127307" w="220517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8" y="128234"/>
                      <a:pt x="106077" y="128652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g106a19548b2_0_37"/>
              <p:cNvSpPr/>
              <p:nvPr/>
            </p:nvSpPr>
            <p:spPr>
              <a:xfrm>
                <a:off x="5894611" y="3586162"/>
                <a:ext cx="220563" cy="127549"/>
              </a:xfrm>
              <a:custGeom>
                <a:rect b="b" l="l" r="r" t="t"/>
                <a:pathLst>
                  <a:path extrusionOk="0" h="127549" w="220563">
                    <a:moveTo>
                      <a:pt x="96613" y="12477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2"/>
                      <a:pt x="213390" y="72676"/>
                    </a:cubicBezTo>
                    <a:lnTo>
                      <a:pt x="125950" y="123158"/>
                    </a:lnTo>
                    <a:cubicBezTo>
                      <a:pt x="116997" y="128378"/>
                      <a:pt x="106081" y="128978"/>
                      <a:pt x="96613" y="12477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g106a19548b2_0_37"/>
              <p:cNvSpPr/>
              <p:nvPr/>
            </p:nvSpPr>
            <p:spPr>
              <a:xfrm>
                <a:off x="6024246" y="3661473"/>
                <a:ext cx="220563" cy="127238"/>
              </a:xfrm>
              <a:custGeom>
                <a:rect b="b" l="l" r="r" t="t"/>
                <a:pathLst>
                  <a:path extrusionOk="0" h="127238" w="220563">
                    <a:moveTo>
                      <a:pt x="9689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576" y="-902"/>
                      <a:pt x="114397" y="-1359"/>
                      <a:pt x="123760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855" y="123190"/>
                    </a:lnTo>
                    <a:cubicBezTo>
                      <a:pt x="116930" y="128114"/>
                      <a:pt x="106215" y="128571"/>
                      <a:pt x="9689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g106a19548b2_0_37"/>
              <p:cNvSpPr/>
              <p:nvPr/>
            </p:nvSpPr>
            <p:spPr>
              <a:xfrm>
                <a:off x="6154238" y="3736400"/>
                <a:ext cx="220517" cy="127300"/>
              </a:xfrm>
              <a:custGeom>
                <a:rect b="b" l="l" r="r" t="t"/>
                <a:pathLst>
                  <a:path extrusionOk="0" h="127300" w="220517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7" y="4163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4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g106a19548b2_0_37"/>
              <p:cNvSpPr/>
              <p:nvPr/>
            </p:nvSpPr>
            <p:spPr>
              <a:xfrm>
                <a:off x="6283993" y="3811354"/>
                <a:ext cx="220563" cy="127264"/>
              </a:xfrm>
              <a:custGeom>
                <a:rect b="b" l="l" r="r" t="t"/>
                <a:pathLst>
                  <a:path extrusionOk="0" h="127264" w="220563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6" y="67131"/>
                      <a:pt x="-1494" y="59606"/>
                      <a:pt x="7174" y="54558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49" y="128167"/>
                      <a:pt x="106100" y="128624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g106a19548b2_0_37"/>
              <p:cNvSpPr/>
              <p:nvPr/>
            </p:nvSpPr>
            <p:spPr>
              <a:xfrm>
                <a:off x="6413794" y="3886299"/>
                <a:ext cx="220517" cy="127246"/>
              </a:xfrm>
              <a:custGeom>
                <a:rect b="b" l="l" r="r" t="t"/>
                <a:pathLst>
                  <a:path extrusionOk="0" h="127246" w="220517">
                    <a:moveTo>
                      <a:pt x="96733" y="124393"/>
                    </a:moveTo>
                    <a:lnTo>
                      <a:pt x="5008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12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623"/>
                      <a:pt x="213414" y="72672"/>
                    </a:cubicBezTo>
                    <a:lnTo>
                      <a:pt x="125880" y="123154"/>
                    </a:lnTo>
                    <a:cubicBezTo>
                      <a:pt x="116898" y="128136"/>
                      <a:pt x="106096" y="128593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g106a19548b2_0_37"/>
              <p:cNvSpPr/>
              <p:nvPr/>
            </p:nvSpPr>
            <p:spPr>
              <a:xfrm>
                <a:off x="6543549" y="3961225"/>
                <a:ext cx="220563" cy="127264"/>
              </a:xfrm>
              <a:custGeom>
                <a:rect b="b" l="l" r="r" t="t"/>
                <a:pathLst>
                  <a:path extrusionOk="0" h="127264" w="220563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6" y="67087"/>
                      <a:pt x="-1494" y="59563"/>
                      <a:pt x="7174" y="54609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g106a19548b2_0_37"/>
              <p:cNvSpPr/>
              <p:nvPr/>
            </p:nvSpPr>
            <p:spPr>
              <a:xfrm>
                <a:off x="6673375" y="4036144"/>
                <a:ext cx="220524" cy="127300"/>
              </a:xfrm>
              <a:custGeom>
                <a:rect b="b" l="l" r="r" t="t"/>
                <a:pathLst>
                  <a:path extrusionOk="0" h="127300" w="220524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6"/>
                      <a:pt x="114416" y="-1344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138"/>
                    </a:lnTo>
                    <a:cubicBezTo>
                      <a:pt x="116902" y="128215"/>
                      <a:pt x="106062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g106a19548b2_0_37"/>
              <p:cNvSpPr/>
              <p:nvPr/>
            </p:nvSpPr>
            <p:spPr>
              <a:xfrm>
                <a:off x="6803525" y="4111089"/>
                <a:ext cx="283033" cy="163345"/>
              </a:xfrm>
              <a:custGeom>
                <a:rect b="b" l="l" r="r" t="t"/>
                <a:pathLst>
                  <a:path extrusionOk="0" h="163345" w="283033">
                    <a:moveTo>
                      <a:pt x="159249" y="160492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278026" y="91912"/>
                    </a:lnTo>
                    <a:cubicBezTo>
                      <a:pt x="285455" y="96198"/>
                      <a:pt x="284503" y="103723"/>
                      <a:pt x="275930" y="108772"/>
                    </a:cubicBezTo>
                    <a:lnTo>
                      <a:pt x="188396" y="159254"/>
                    </a:lnTo>
                    <a:cubicBezTo>
                      <a:pt x="179414" y="164236"/>
                      <a:pt x="168612" y="164693"/>
                      <a:pt x="159249" y="1604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g106a19548b2_0_37"/>
              <p:cNvSpPr/>
              <p:nvPr/>
            </p:nvSpPr>
            <p:spPr>
              <a:xfrm>
                <a:off x="5182617" y="3320721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80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68" y="128234"/>
                      <a:pt x="106148" y="128653"/>
                      <a:pt x="9680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g106a19548b2_0_37"/>
              <p:cNvSpPr/>
              <p:nvPr/>
            </p:nvSpPr>
            <p:spPr>
              <a:xfrm>
                <a:off x="5312634" y="3395587"/>
                <a:ext cx="220563" cy="127548"/>
              </a:xfrm>
              <a:custGeom>
                <a:rect b="b" l="l" r="r" t="t"/>
                <a:pathLst>
                  <a:path extrusionOk="0" h="127548" w="220563">
                    <a:moveTo>
                      <a:pt x="96709" y="12456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6141" y="123424"/>
                    </a:lnTo>
                    <a:cubicBezTo>
                      <a:pt x="117073" y="128491"/>
                      <a:pt x="106138" y="128910"/>
                      <a:pt x="96709" y="12456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g106a19548b2_0_37"/>
              <p:cNvSpPr/>
              <p:nvPr/>
            </p:nvSpPr>
            <p:spPr>
              <a:xfrm>
                <a:off x="5442650" y="3470843"/>
                <a:ext cx="220563" cy="127300"/>
              </a:xfrm>
              <a:custGeom>
                <a:rect b="b" l="l" r="r" t="t"/>
                <a:pathLst>
                  <a:path extrusionOk="0" h="127300" w="220563">
                    <a:moveTo>
                      <a:pt x="96709" y="1243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15485" y="55883"/>
                    </a:lnTo>
                    <a:cubicBezTo>
                      <a:pt x="223010" y="60170"/>
                      <a:pt x="222058" y="67694"/>
                      <a:pt x="213390" y="72647"/>
                    </a:cubicBezTo>
                    <a:lnTo>
                      <a:pt x="125950" y="123225"/>
                    </a:lnTo>
                    <a:cubicBezTo>
                      <a:pt x="116940" y="128226"/>
                      <a:pt x="106081" y="128645"/>
                      <a:pt x="96709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g106a19548b2_0_37"/>
              <p:cNvSpPr/>
              <p:nvPr/>
            </p:nvSpPr>
            <p:spPr>
              <a:xfrm>
                <a:off x="5572666" y="3545935"/>
                <a:ext cx="220563" cy="127264"/>
              </a:xfrm>
              <a:custGeom>
                <a:rect b="b" l="l" r="r" t="t"/>
                <a:pathLst>
                  <a:path extrusionOk="0" h="127264" w="220563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g106a19548b2_0_37"/>
              <p:cNvSpPr/>
              <p:nvPr/>
            </p:nvSpPr>
            <p:spPr>
              <a:xfrm>
                <a:off x="5701635" y="3620377"/>
                <a:ext cx="220563" cy="127300"/>
              </a:xfrm>
              <a:custGeom>
                <a:rect b="b" l="l" r="r" t="t"/>
                <a:pathLst>
                  <a:path extrusionOk="0" h="127300" w="220563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g106a19548b2_0_37"/>
              <p:cNvSpPr/>
              <p:nvPr/>
            </p:nvSpPr>
            <p:spPr>
              <a:xfrm>
                <a:off x="5831651" y="3695149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g106a19548b2_0_37"/>
              <p:cNvSpPr/>
              <p:nvPr/>
            </p:nvSpPr>
            <p:spPr>
              <a:xfrm>
                <a:off x="5961667" y="3770491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g106a19548b2_0_37"/>
              <p:cNvSpPr/>
              <p:nvPr/>
            </p:nvSpPr>
            <p:spPr>
              <a:xfrm>
                <a:off x="6091683" y="3845548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6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g106a19548b2_0_37"/>
              <p:cNvSpPr/>
              <p:nvPr/>
            </p:nvSpPr>
            <p:spPr>
              <a:xfrm>
                <a:off x="6221700" y="3920605"/>
                <a:ext cx="220524" cy="127307"/>
              </a:xfrm>
              <a:custGeom>
                <a:rect b="b" l="l" r="r" t="t"/>
                <a:pathLst>
                  <a:path extrusionOk="0" h="127307" w="220524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891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873" y="128234"/>
                      <a:pt x="106053" y="12865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g106a19548b2_0_37"/>
              <p:cNvSpPr/>
              <p:nvPr/>
            </p:nvSpPr>
            <p:spPr>
              <a:xfrm>
                <a:off x="6351691" y="3995706"/>
                <a:ext cx="220549" cy="127264"/>
              </a:xfrm>
              <a:custGeom>
                <a:rect b="b" l="l" r="r" t="t"/>
                <a:pathLst>
                  <a:path extrusionOk="0" h="127264" w="220549">
                    <a:moveTo>
                      <a:pt x="96733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898" y="128190"/>
                      <a:pt x="106077" y="128609"/>
                      <a:pt x="96733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g106a19548b2_0_37"/>
              <p:cNvSpPr/>
              <p:nvPr/>
            </p:nvSpPr>
            <p:spPr>
              <a:xfrm>
                <a:off x="6481517" y="4070763"/>
                <a:ext cx="220517" cy="127215"/>
              </a:xfrm>
              <a:custGeom>
                <a:rect b="b" l="l" r="r" t="t"/>
                <a:pathLst>
                  <a:path extrusionOk="0" h="127215" w="220517">
                    <a:moveTo>
                      <a:pt x="96924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09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955" y="128124"/>
                      <a:pt x="106210" y="128543"/>
                      <a:pt x="96924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g106a19548b2_0_37"/>
              <p:cNvSpPr/>
              <p:nvPr/>
            </p:nvSpPr>
            <p:spPr>
              <a:xfrm>
                <a:off x="6611724" y="4145820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7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79" y="123190"/>
                    </a:lnTo>
                    <a:cubicBezTo>
                      <a:pt x="11689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g106a19548b2_0_37"/>
              <p:cNvSpPr/>
              <p:nvPr/>
            </p:nvSpPr>
            <p:spPr>
              <a:xfrm>
                <a:off x="4990117" y="3209572"/>
                <a:ext cx="283047" cy="163399"/>
              </a:xfrm>
              <a:custGeom>
                <a:rect b="b" l="l" r="r" t="t"/>
                <a:pathLst>
                  <a:path extrusionOk="0" h="163399" w="283047">
                    <a:moveTo>
                      <a:pt x="159288" y="1604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77969" y="91888"/>
                    </a:lnTo>
                    <a:cubicBezTo>
                      <a:pt x="285494" y="96269"/>
                      <a:pt x="284542" y="103794"/>
                      <a:pt x="275874" y="108747"/>
                    </a:cubicBezTo>
                    <a:lnTo>
                      <a:pt x="188434" y="159325"/>
                    </a:lnTo>
                    <a:cubicBezTo>
                      <a:pt x="179452" y="164325"/>
                      <a:pt x="168632" y="164745"/>
                      <a:pt x="159288" y="1604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g106a19548b2_0_37"/>
              <p:cNvSpPr/>
              <p:nvPr/>
            </p:nvSpPr>
            <p:spPr>
              <a:xfrm>
                <a:off x="6648640" y="4220618"/>
                <a:ext cx="313122" cy="199558"/>
              </a:xfrm>
              <a:custGeom>
                <a:rect b="b" l="l" r="r" t="t"/>
                <a:pathLst>
                  <a:path extrusionOk="0" h="199558" w="313122">
                    <a:moveTo>
                      <a:pt x="307467" y="56107"/>
                    </a:moveTo>
                    <a:lnTo>
                      <a:pt x="215836" y="3243"/>
                    </a:lnTo>
                    <a:cubicBezTo>
                      <a:pt x="207274" y="-1081"/>
                      <a:pt x="197158" y="-1081"/>
                      <a:pt x="188595" y="3243"/>
                    </a:cubicBezTo>
                    <a:lnTo>
                      <a:pt x="96107" y="56107"/>
                    </a:lnTo>
                    <a:cubicBezTo>
                      <a:pt x="91764" y="57564"/>
                      <a:pt x="89430" y="62260"/>
                      <a:pt x="90878" y="66594"/>
                    </a:cubicBezTo>
                    <a:cubicBezTo>
                      <a:pt x="91707" y="69061"/>
                      <a:pt x="93640" y="70994"/>
                      <a:pt x="96107" y="71823"/>
                    </a:cubicBezTo>
                    <a:lnTo>
                      <a:pt x="103442" y="76014"/>
                    </a:lnTo>
                    <a:cubicBezTo>
                      <a:pt x="107442" y="77329"/>
                      <a:pt x="109614" y="81634"/>
                      <a:pt x="108299" y="85635"/>
                    </a:cubicBezTo>
                    <a:cubicBezTo>
                      <a:pt x="107547" y="87930"/>
                      <a:pt x="105737" y="89740"/>
                      <a:pt x="103442" y="90492"/>
                    </a:cubicBezTo>
                    <a:lnTo>
                      <a:pt x="5715" y="146880"/>
                    </a:lnTo>
                    <a:cubicBezTo>
                      <a:pt x="-1905" y="151262"/>
                      <a:pt x="-1905" y="158310"/>
                      <a:pt x="5715" y="162596"/>
                    </a:cubicBezTo>
                    <a:lnTo>
                      <a:pt x="64103" y="196315"/>
                    </a:lnTo>
                    <a:cubicBezTo>
                      <a:pt x="72666" y="200639"/>
                      <a:pt x="82782" y="200639"/>
                      <a:pt x="91345" y="196315"/>
                    </a:cubicBezTo>
                    <a:lnTo>
                      <a:pt x="182690" y="143546"/>
                    </a:lnTo>
                    <a:lnTo>
                      <a:pt x="201740" y="132593"/>
                    </a:lnTo>
                    <a:lnTo>
                      <a:pt x="215360" y="124782"/>
                    </a:lnTo>
                    <a:lnTo>
                      <a:pt x="229076" y="116877"/>
                    </a:lnTo>
                    <a:lnTo>
                      <a:pt x="307848" y="71347"/>
                    </a:lnTo>
                    <a:cubicBezTo>
                      <a:pt x="314896" y="67061"/>
                      <a:pt x="314992" y="60108"/>
                      <a:pt x="307467" y="5610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g106a19548b2_0_37"/>
              <p:cNvSpPr/>
              <p:nvPr/>
            </p:nvSpPr>
            <p:spPr>
              <a:xfrm>
                <a:off x="4613284" y="3427765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194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g106a19548b2_0_37"/>
              <p:cNvSpPr/>
              <p:nvPr/>
            </p:nvSpPr>
            <p:spPr>
              <a:xfrm>
                <a:off x="4742658" y="3502501"/>
                <a:ext cx="220563" cy="127281"/>
              </a:xfrm>
              <a:custGeom>
                <a:rect b="b" l="l" r="r" t="t"/>
                <a:pathLst>
                  <a:path extrusionOk="0" h="127281" w="220563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g106a19548b2_0_37"/>
              <p:cNvSpPr/>
              <p:nvPr/>
            </p:nvSpPr>
            <p:spPr>
              <a:xfrm>
                <a:off x="4871721" y="3577213"/>
                <a:ext cx="220563" cy="127189"/>
              </a:xfrm>
              <a:custGeom>
                <a:rect b="b" l="l" r="r" t="t"/>
                <a:pathLst>
                  <a:path extrusionOk="0" h="127189" w="220563">
                    <a:moveTo>
                      <a:pt x="97090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3"/>
                    </a:lnTo>
                    <a:cubicBezTo>
                      <a:pt x="223010" y="60099"/>
                      <a:pt x="222058" y="67719"/>
                      <a:pt x="213390" y="72672"/>
                    </a:cubicBezTo>
                    <a:lnTo>
                      <a:pt x="125950" y="123154"/>
                    </a:lnTo>
                    <a:cubicBezTo>
                      <a:pt x="117054" y="128060"/>
                      <a:pt x="106376" y="128517"/>
                      <a:pt x="97090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g106a19548b2_0_37"/>
              <p:cNvSpPr/>
              <p:nvPr/>
            </p:nvSpPr>
            <p:spPr>
              <a:xfrm>
                <a:off x="5974216" y="4213507"/>
                <a:ext cx="220549" cy="127300"/>
              </a:xfrm>
              <a:custGeom>
                <a:rect b="b" l="l" r="r" t="t"/>
                <a:pathLst>
                  <a:path extrusionOk="0" h="127300" w="220549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2082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g106a19548b2_0_37"/>
              <p:cNvSpPr/>
              <p:nvPr/>
            </p:nvSpPr>
            <p:spPr>
              <a:xfrm>
                <a:off x="6104041" y="4288254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6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g106a19548b2_0_37"/>
              <p:cNvSpPr/>
              <p:nvPr/>
            </p:nvSpPr>
            <p:spPr>
              <a:xfrm>
                <a:off x="6233034" y="4362946"/>
                <a:ext cx="220563" cy="127351"/>
              </a:xfrm>
              <a:custGeom>
                <a:rect b="b" l="l" r="r" t="t"/>
                <a:pathLst>
                  <a:path extrusionOk="0" h="127351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4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328"/>
                    </a:lnTo>
                    <a:cubicBezTo>
                      <a:pt x="116920" y="128300"/>
                      <a:pt x="106072" y="128681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g106a19548b2_0_37"/>
              <p:cNvSpPr/>
              <p:nvPr/>
            </p:nvSpPr>
            <p:spPr>
              <a:xfrm>
                <a:off x="6362479" y="4438082"/>
                <a:ext cx="220563" cy="127246"/>
              </a:xfrm>
              <a:custGeom>
                <a:rect b="b" l="l" r="r" t="t"/>
                <a:pathLst>
                  <a:path extrusionOk="0" h="127246" w="220563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3010" y="60099"/>
                      <a:pt x="222058" y="67624"/>
                      <a:pt x="213390" y="72672"/>
                    </a:cubicBezTo>
                    <a:lnTo>
                      <a:pt x="125950" y="123154"/>
                    </a:lnTo>
                    <a:cubicBezTo>
                      <a:pt x="116940" y="128136"/>
                      <a:pt x="106110" y="128593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g106a19548b2_0_37"/>
              <p:cNvSpPr/>
              <p:nvPr/>
            </p:nvSpPr>
            <p:spPr>
              <a:xfrm>
                <a:off x="5001523" y="3651913"/>
                <a:ext cx="253854" cy="146540"/>
              </a:xfrm>
              <a:custGeom>
                <a:rect b="b" l="l" r="r" t="t"/>
                <a:pathLst>
                  <a:path extrusionOk="0" h="146540" w="253854">
                    <a:moveTo>
                      <a:pt x="130071" y="143609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3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48847" y="75124"/>
                    </a:lnTo>
                    <a:cubicBezTo>
                      <a:pt x="256277" y="79410"/>
                      <a:pt x="255324" y="86935"/>
                      <a:pt x="246752" y="91888"/>
                    </a:cubicBezTo>
                    <a:lnTo>
                      <a:pt x="159217" y="142465"/>
                    </a:lnTo>
                    <a:cubicBezTo>
                      <a:pt x="150235" y="147466"/>
                      <a:pt x="139415" y="147885"/>
                      <a:pt x="130071" y="14360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g106a19548b2_0_37"/>
              <p:cNvSpPr/>
              <p:nvPr/>
            </p:nvSpPr>
            <p:spPr>
              <a:xfrm>
                <a:off x="5811458" y="4119562"/>
                <a:ext cx="253901" cy="146525"/>
              </a:xfrm>
              <a:custGeom>
                <a:rect b="b" l="l" r="r" t="t"/>
                <a:pathLst>
                  <a:path extrusionOk="0" h="146525" w="253901">
                    <a:moveTo>
                      <a:pt x="130046" y="14363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48823" y="75057"/>
                    </a:lnTo>
                    <a:cubicBezTo>
                      <a:pt x="256348" y="79343"/>
                      <a:pt x="255395" y="86963"/>
                      <a:pt x="246727" y="91916"/>
                    </a:cubicBezTo>
                    <a:lnTo>
                      <a:pt x="159288" y="142399"/>
                    </a:lnTo>
                    <a:cubicBezTo>
                      <a:pt x="150287" y="147428"/>
                      <a:pt x="139438" y="147885"/>
                      <a:pt x="130046" y="14363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g106a19548b2_0_37"/>
              <p:cNvSpPr/>
              <p:nvPr/>
            </p:nvSpPr>
            <p:spPr>
              <a:xfrm>
                <a:off x="5164178" y="3745900"/>
                <a:ext cx="738494" cy="426244"/>
              </a:xfrm>
              <a:custGeom>
                <a:rect b="b" l="l" r="r" t="t"/>
                <a:pathLst>
                  <a:path extrusionOk="0" h="426244" w="738494">
                    <a:moveTo>
                      <a:pt x="614639" y="423287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733416" y="354802"/>
                    </a:lnTo>
                    <a:cubicBezTo>
                      <a:pt x="740941" y="359089"/>
                      <a:pt x="739989" y="366613"/>
                      <a:pt x="731321" y="371566"/>
                    </a:cubicBezTo>
                    <a:lnTo>
                      <a:pt x="643881" y="422144"/>
                    </a:lnTo>
                    <a:cubicBezTo>
                      <a:pt x="634880" y="427173"/>
                      <a:pt x="624012" y="427602"/>
                      <a:pt x="614639" y="42328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g106a19548b2_0_37"/>
              <p:cNvSpPr/>
              <p:nvPr/>
            </p:nvSpPr>
            <p:spPr>
              <a:xfrm>
                <a:off x="5092169" y="3413764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392"/>
                    </a:moveTo>
                    <a:lnTo>
                      <a:pt x="5039" y="71433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099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3"/>
                      <a:pt x="106128" y="128641"/>
                      <a:pt x="96765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g106a19548b2_0_37"/>
              <p:cNvSpPr/>
              <p:nvPr/>
            </p:nvSpPr>
            <p:spPr>
              <a:xfrm>
                <a:off x="5221804" y="3488595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2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g106a19548b2_0_37"/>
              <p:cNvSpPr/>
              <p:nvPr/>
            </p:nvSpPr>
            <p:spPr>
              <a:xfrm>
                <a:off x="5351534" y="3563461"/>
                <a:ext cx="220549" cy="127264"/>
              </a:xfrm>
              <a:custGeom>
                <a:rect b="b" l="l" r="r" t="t"/>
                <a:pathLst>
                  <a:path extrusionOk="0" h="127264" w="220549">
                    <a:moveTo>
                      <a:pt x="96765" y="124333"/>
                    </a:moveTo>
                    <a:lnTo>
                      <a:pt x="5039" y="71469"/>
                    </a:lnTo>
                    <a:cubicBezTo>
                      <a:pt x="-2390" y="67087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542" y="55848"/>
                    </a:lnTo>
                    <a:cubicBezTo>
                      <a:pt x="222972" y="60134"/>
                      <a:pt x="222019" y="67659"/>
                      <a:pt x="213447" y="72707"/>
                    </a:cubicBezTo>
                    <a:lnTo>
                      <a:pt x="125912" y="123190"/>
                    </a:lnTo>
                    <a:cubicBezTo>
                      <a:pt x="116930" y="128190"/>
                      <a:pt x="106109" y="128609"/>
                      <a:pt x="96765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g106a19548b2_0_37"/>
              <p:cNvSpPr/>
              <p:nvPr/>
            </p:nvSpPr>
            <p:spPr>
              <a:xfrm>
                <a:off x="5481392" y="3638284"/>
                <a:ext cx="220517" cy="127225"/>
              </a:xfrm>
              <a:custGeom>
                <a:rect b="b" l="l" r="r" t="t"/>
                <a:pathLst>
                  <a:path extrusionOk="0" h="127225" w="220517">
                    <a:moveTo>
                      <a:pt x="96447" y="124090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774" y="128234"/>
                      <a:pt x="105830" y="128557"/>
                      <a:pt x="96447" y="124090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g106a19548b2_0_37"/>
              <p:cNvSpPr/>
              <p:nvPr/>
            </p:nvSpPr>
            <p:spPr>
              <a:xfrm>
                <a:off x="5610742" y="3713151"/>
                <a:ext cx="220517" cy="127264"/>
              </a:xfrm>
              <a:custGeom>
                <a:rect b="b" l="l" r="r" t="t"/>
                <a:pathLst>
                  <a:path extrusionOk="0" h="127264" w="220517">
                    <a:moveTo>
                      <a:pt x="96733" y="124376"/>
                    </a:moveTo>
                    <a:lnTo>
                      <a:pt x="5007" y="71417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6"/>
                      <a:pt x="114440" y="-1344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138"/>
                    </a:lnTo>
                    <a:cubicBezTo>
                      <a:pt x="116917" y="128167"/>
                      <a:pt x="106096" y="128624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g106a19548b2_0_37"/>
              <p:cNvSpPr/>
              <p:nvPr/>
            </p:nvSpPr>
            <p:spPr>
              <a:xfrm>
                <a:off x="5740377" y="3788001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g106a19548b2_0_37"/>
              <p:cNvSpPr/>
              <p:nvPr/>
            </p:nvSpPr>
            <p:spPr>
              <a:xfrm>
                <a:off x="5870012" y="3862832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0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g106a19548b2_0_37"/>
              <p:cNvSpPr/>
              <p:nvPr/>
            </p:nvSpPr>
            <p:spPr>
              <a:xfrm>
                <a:off x="5999266" y="3937698"/>
                <a:ext cx="220549" cy="127281"/>
              </a:xfrm>
              <a:custGeom>
                <a:rect b="b" l="l" r="r" t="t"/>
                <a:pathLst>
                  <a:path extrusionOk="0" h="127281" w="220549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g106a19548b2_0_37"/>
              <p:cNvSpPr/>
              <p:nvPr/>
            </p:nvSpPr>
            <p:spPr>
              <a:xfrm>
                <a:off x="6129021" y="4012522"/>
                <a:ext cx="220524" cy="127237"/>
              </a:xfrm>
              <a:custGeom>
                <a:rect b="b" l="l" r="r" t="t"/>
                <a:pathLst>
                  <a:path extrusionOk="0" h="127237" w="220524">
                    <a:moveTo>
                      <a:pt x="9699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949" y="128138"/>
                      <a:pt x="106262" y="128557"/>
                      <a:pt x="9699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g106a19548b2_0_37"/>
              <p:cNvSpPr/>
              <p:nvPr/>
            </p:nvSpPr>
            <p:spPr>
              <a:xfrm>
                <a:off x="6258942" y="4087388"/>
                <a:ext cx="220563" cy="127300"/>
              </a:xfrm>
              <a:custGeom>
                <a:rect b="b" l="l" r="r" t="t"/>
                <a:pathLst>
                  <a:path extrusionOk="0" h="127300" w="220563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3" y="54653"/>
                    </a:cubicBezTo>
                    <a:lnTo>
                      <a:pt x="94613" y="4075"/>
                    </a:lnTo>
                    <a:cubicBezTo>
                      <a:pt x="103595" y="-925"/>
                      <a:pt x="114415" y="-1345"/>
                      <a:pt x="123760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g106a19548b2_0_37"/>
              <p:cNvSpPr/>
              <p:nvPr/>
            </p:nvSpPr>
            <p:spPr>
              <a:xfrm>
                <a:off x="6388578" y="4161853"/>
                <a:ext cx="220563" cy="127285"/>
              </a:xfrm>
              <a:custGeom>
                <a:rect b="b" l="l" r="r" t="t"/>
                <a:pathLst>
                  <a:path extrusionOk="0" h="127285" w="220563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7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3"/>
                      <a:pt x="213390" y="72676"/>
                    </a:cubicBezTo>
                    <a:lnTo>
                      <a:pt x="125950" y="123158"/>
                    </a:lnTo>
                    <a:cubicBezTo>
                      <a:pt x="116949" y="128187"/>
                      <a:pt x="106100" y="128645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g106a19548b2_0_37"/>
              <p:cNvSpPr/>
              <p:nvPr/>
            </p:nvSpPr>
            <p:spPr>
              <a:xfrm>
                <a:off x="6518213" y="4237101"/>
                <a:ext cx="221039" cy="127370"/>
              </a:xfrm>
              <a:custGeom>
                <a:rect b="b" l="l" r="r" t="t"/>
                <a:pathLst>
                  <a:path extrusionOk="0" h="127370" w="221039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3" y="54578"/>
                    </a:cubicBezTo>
                    <a:lnTo>
                      <a:pt x="94613" y="4095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962" y="55816"/>
                    </a:lnTo>
                    <a:cubicBezTo>
                      <a:pt x="223486" y="60103"/>
                      <a:pt x="222534" y="67627"/>
                      <a:pt x="213866" y="72676"/>
                    </a:cubicBezTo>
                    <a:lnTo>
                      <a:pt x="126427" y="123158"/>
                    </a:lnTo>
                    <a:cubicBezTo>
                      <a:pt x="117292" y="128302"/>
                      <a:pt x="106243" y="128759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g106a19548b2_0_37"/>
              <p:cNvSpPr/>
              <p:nvPr/>
            </p:nvSpPr>
            <p:spPr>
              <a:xfrm>
                <a:off x="4864578" y="3282378"/>
                <a:ext cx="318480" cy="183800"/>
              </a:xfrm>
              <a:custGeom>
                <a:rect b="b" l="l" r="r" t="t"/>
                <a:pathLst>
                  <a:path extrusionOk="0" h="183800" w="318480">
                    <a:moveTo>
                      <a:pt x="194721" y="180911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313402" y="112331"/>
                    </a:lnTo>
                    <a:cubicBezTo>
                      <a:pt x="320927" y="116713"/>
                      <a:pt x="319975" y="124237"/>
                      <a:pt x="311307" y="129190"/>
                    </a:cubicBezTo>
                    <a:lnTo>
                      <a:pt x="223867" y="179673"/>
                    </a:lnTo>
                    <a:cubicBezTo>
                      <a:pt x="214904" y="184702"/>
                      <a:pt x="204084" y="185159"/>
                      <a:pt x="194721" y="18091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g106a19548b2_0_37"/>
              <p:cNvSpPr/>
              <p:nvPr/>
            </p:nvSpPr>
            <p:spPr>
              <a:xfrm>
                <a:off x="4902011" y="3449213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3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g106a19548b2_0_37"/>
              <p:cNvSpPr/>
              <p:nvPr/>
            </p:nvSpPr>
            <p:spPr>
              <a:xfrm>
                <a:off x="5031646" y="3523682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2915" y="60099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4"/>
                      <a:pt x="106072" y="128641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g106a19548b2_0_37"/>
              <p:cNvSpPr/>
              <p:nvPr/>
            </p:nvSpPr>
            <p:spPr>
              <a:xfrm>
                <a:off x="5161066" y="3598894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g106a19548b2_0_37"/>
              <p:cNvSpPr/>
              <p:nvPr/>
            </p:nvSpPr>
            <p:spPr>
              <a:xfrm>
                <a:off x="5290892" y="3673717"/>
                <a:ext cx="220517" cy="127308"/>
              </a:xfrm>
              <a:custGeom>
                <a:rect b="b" l="l" r="r" t="t"/>
                <a:pathLst>
                  <a:path extrusionOk="0" h="127308" w="220517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7" y="128234"/>
                      <a:pt x="106077" y="128653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g106a19548b2_0_37"/>
              <p:cNvSpPr/>
              <p:nvPr/>
            </p:nvSpPr>
            <p:spPr>
              <a:xfrm>
                <a:off x="5420495" y="3748758"/>
                <a:ext cx="220334" cy="127131"/>
              </a:xfrm>
              <a:custGeom>
                <a:rect b="b" l="l" r="r" t="t"/>
                <a:pathLst>
                  <a:path extrusionOk="0" h="127131" w="220334">
                    <a:moveTo>
                      <a:pt x="96765" y="124202"/>
                    </a:moveTo>
                    <a:lnTo>
                      <a:pt x="5039" y="71243"/>
                    </a:lnTo>
                    <a:cubicBezTo>
                      <a:pt x="-2390" y="66957"/>
                      <a:pt x="-1533" y="59432"/>
                      <a:pt x="7135" y="54384"/>
                    </a:cubicBezTo>
                    <a:lnTo>
                      <a:pt x="94479" y="4092"/>
                    </a:lnTo>
                    <a:cubicBezTo>
                      <a:pt x="103461" y="-890"/>
                      <a:pt x="114263" y="-1347"/>
                      <a:pt x="123626" y="2854"/>
                    </a:cubicBezTo>
                    <a:lnTo>
                      <a:pt x="215256" y="55813"/>
                    </a:lnTo>
                    <a:cubicBezTo>
                      <a:pt x="222781" y="60099"/>
                      <a:pt x="221828" y="67719"/>
                      <a:pt x="213161" y="72672"/>
                    </a:cubicBezTo>
                    <a:lnTo>
                      <a:pt x="125721" y="123154"/>
                    </a:lnTo>
                    <a:cubicBezTo>
                      <a:pt x="116777" y="128060"/>
                      <a:pt x="106043" y="128450"/>
                      <a:pt x="96765" y="12420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g106a19548b2_0_37"/>
              <p:cNvSpPr/>
              <p:nvPr/>
            </p:nvSpPr>
            <p:spPr>
              <a:xfrm>
                <a:off x="5550092" y="3823398"/>
                <a:ext cx="220563" cy="127281"/>
              </a:xfrm>
              <a:custGeom>
                <a:rect b="b" l="l" r="r" t="t"/>
                <a:pathLst>
                  <a:path extrusionOk="0" h="127281" w="220563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g106a19548b2_0_37"/>
              <p:cNvSpPr/>
              <p:nvPr/>
            </p:nvSpPr>
            <p:spPr>
              <a:xfrm>
                <a:off x="5679727" y="3898222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g106a19548b2_0_37"/>
              <p:cNvSpPr/>
              <p:nvPr/>
            </p:nvSpPr>
            <p:spPr>
              <a:xfrm>
                <a:off x="5809362" y="3973072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09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4"/>
                    </a:cubicBezTo>
                    <a:lnTo>
                      <a:pt x="215485" y="55813"/>
                    </a:lnTo>
                    <a:cubicBezTo>
                      <a:pt x="222915" y="60194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3"/>
                      <a:pt x="106072" y="128641"/>
                      <a:pt x="96709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g106a19548b2_0_37"/>
              <p:cNvSpPr/>
              <p:nvPr/>
            </p:nvSpPr>
            <p:spPr>
              <a:xfrm>
                <a:off x="5938592" y="4047903"/>
                <a:ext cx="220517" cy="126979"/>
              </a:xfrm>
              <a:custGeom>
                <a:rect b="b" l="l" r="r" t="t"/>
                <a:pathLst>
                  <a:path extrusionOk="0" h="126979" w="220517">
                    <a:moveTo>
                      <a:pt x="97114" y="124047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45" y="127924"/>
                      <a:pt x="106315" y="128238"/>
                      <a:pt x="97114" y="12404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g106a19548b2_0_37"/>
              <p:cNvSpPr/>
              <p:nvPr/>
            </p:nvSpPr>
            <p:spPr>
              <a:xfrm>
                <a:off x="6068608" y="4122734"/>
                <a:ext cx="220517" cy="127300"/>
              </a:xfrm>
              <a:custGeom>
                <a:rect b="b" l="l" r="r" t="t"/>
                <a:pathLst>
                  <a:path extrusionOk="0" h="127300" w="220517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80" y="123225"/>
                    </a:lnTo>
                    <a:cubicBezTo>
                      <a:pt x="116898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g106a19548b2_0_37"/>
              <p:cNvSpPr/>
              <p:nvPr/>
            </p:nvSpPr>
            <p:spPr>
              <a:xfrm>
                <a:off x="6198212" y="4197576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393"/>
                    </a:moveTo>
                    <a:lnTo>
                      <a:pt x="5039" y="71434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194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4"/>
                      <a:pt x="106128" y="128641"/>
                      <a:pt x="96765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g106a19548b2_0_37"/>
              <p:cNvSpPr/>
              <p:nvPr/>
            </p:nvSpPr>
            <p:spPr>
              <a:xfrm>
                <a:off x="6327808" y="4272442"/>
                <a:ext cx="380989" cy="219907"/>
              </a:xfrm>
              <a:custGeom>
                <a:rect b="b" l="l" r="r" t="t"/>
                <a:pathLst>
                  <a:path extrusionOk="0" h="219907" w="380989">
                    <a:moveTo>
                      <a:pt x="257205" y="216975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624" y="-890"/>
                      <a:pt x="114454" y="-1347"/>
                      <a:pt x="123855" y="2854"/>
                    </a:cubicBezTo>
                    <a:lnTo>
                      <a:pt x="375982" y="148396"/>
                    </a:lnTo>
                    <a:cubicBezTo>
                      <a:pt x="383411" y="152777"/>
                      <a:pt x="382459" y="160302"/>
                      <a:pt x="373886" y="165255"/>
                    </a:cubicBezTo>
                    <a:lnTo>
                      <a:pt x="286351" y="215832"/>
                    </a:lnTo>
                    <a:cubicBezTo>
                      <a:pt x="277369" y="220833"/>
                      <a:pt x="266549" y="221252"/>
                      <a:pt x="257205" y="21697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g106a19548b2_0_37"/>
              <p:cNvSpPr/>
              <p:nvPr/>
            </p:nvSpPr>
            <p:spPr>
              <a:xfrm>
                <a:off x="4739038" y="3355149"/>
                <a:ext cx="253901" cy="146525"/>
              </a:xfrm>
              <a:custGeom>
                <a:rect b="b" l="l" r="r" t="t"/>
                <a:pathLst>
                  <a:path extrusionOk="0" h="146525" w="253901">
                    <a:moveTo>
                      <a:pt x="130046" y="14366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48823" y="75088"/>
                    </a:lnTo>
                    <a:cubicBezTo>
                      <a:pt x="256348" y="79375"/>
                      <a:pt x="255395" y="86899"/>
                      <a:pt x="246727" y="91948"/>
                    </a:cubicBezTo>
                    <a:lnTo>
                      <a:pt x="159288" y="142430"/>
                    </a:lnTo>
                    <a:cubicBezTo>
                      <a:pt x="150277" y="147412"/>
                      <a:pt x="139447" y="147879"/>
                      <a:pt x="130046" y="1436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g106a19548b2_0_37"/>
              <p:cNvSpPr/>
              <p:nvPr/>
            </p:nvSpPr>
            <p:spPr>
              <a:xfrm>
                <a:off x="5246664" y="3087528"/>
                <a:ext cx="1926000" cy="1111651"/>
              </a:xfrm>
              <a:custGeom>
                <a:rect b="b" l="l" r="r" t="t"/>
                <a:pathLst>
                  <a:path extrusionOk="0" h="1111651" w="1926000">
                    <a:moveTo>
                      <a:pt x="1845936" y="1108805"/>
                    </a:moveTo>
                    <a:lnTo>
                      <a:pt x="5039" y="46196"/>
                    </a:lnTo>
                    <a:cubicBezTo>
                      <a:pt x="-2390" y="41910"/>
                      <a:pt x="-1533" y="34290"/>
                      <a:pt x="7135" y="29337"/>
                    </a:cubicBezTo>
                    <a:lnTo>
                      <a:pt x="50855" y="4096"/>
                    </a:lnTo>
                    <a:cubicBezTo>
                      <a:pt x="59865" y="-886"/>
                      <a:pt x="70695" y="-1353"/>
                      <a:pt x="80097" y="2857"/>
                    </a:cubicBezTo>
                    <a:lnTo>
                      <a:pt x="1920993" y="1065371"/>
                    </a:lnTo>
                    <a:cubicBezTo>
                      <a:pt x="1928423" y="1069658"/>
                      <a:pt x="1927470" y="1077182"/>
                      <a:pt x="1918898" y="1082230"/>
                    </a:cubicBezTo>
                    <a:lnTo>
                      <a:pt x="1875083" y="1107472"/>
                    </a:lnTo>
                    <a:cubicBezTo>
                      <a:pt x="1866129" y="1112529"/>
                      <a:pt x="1855309" y="1113025"/>
                      <a:pt x="1845936" y="110880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g106a19548b2_0_37"/>
              <p:cNvSpPr/>
              <p:nvPr/>
            </p:nvSpPr>
            <p:spPr>
              <a:xfrm>
                <a:off x="4501288" y="3792632"/>
                <a:ext cx="1451798" cy="838156"/>
              </a:xfrm>
              <a:custGeom>
                <a:rect b="b" l="l" r="r" t="t"/>
                <a:pathLst>
                  <a:path extrusionOk="0" h="838156" w="1451798">
                    <a:moveTo>
                      <a:pt x="1450884" y="524573"/>
                    </a:moveTo>
                    <a:cubicBezTo>
                      <a:pt x="1448283" y="530298"/>
                      <a:pt x="1443816" y="534965"/>
                      <a:pt x="1438216" y="537813"/>
                    </a:cubicBezTo>
                    <a:lnTo>
                      <a:pt x="931581" y="830231"/>
                    </a:lnTo>
                    <a:cubicBezTo>
                      <a:pt x="914321" y="839889"/>
                      <a:pt x="893500" y="840766"/>
                      <a:pt x="875479" y="832612"/>
                    </a:cubicBezTo>
                    <a:lnTo>
                      <a:pt x="9751" y="332740"/>
                    </a:lnTo>
                    <a:cubicBezTo>
                      <a:pt x="5808" y="330683"/>
                      <a:pt x="2709" y="327311"/>
                      <a:pt x="988" y="323215"/>
                    </a:cubicBezTo>
                    <a:cubicBezTo>
                      <a:pt x="-2155" y="315595"/>
                      <a:pt x="2226" y="306641"/>
                      <a:pt x="13752" y="299974"/>
                    </a:cubicBezTo>
                    <a:lnTo>
                      <a:pt x="520387" y="7842"/>
                    </a:lnTo>
                    <a:cubicBezTo>
                      <a:pt x="537674" y="-1740"/>
                      <a:pt x="558477" y="-2588"/>
                      <a:pt x="576489" y="5556"/>
                    </a:cubicBezTo>
                    <a:lnTo>
                      <a:pt x="1442311" y="505428"/>
                    </a:lnTo>
                    <a:cubicBezTo>
                      <a:pt x="1449874" y="508438"/>
                      <a:pt x="1453675" y="516925"/>
                      <a:pt x="1450884" y="52457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g106a19548b2_0_37"/>
              <p:cNvSpPr/>
              <p:nvPr/>
            </p:nvSpPr>
            <p:spPr>
              <a:xfrm>
                <a:off x="4502277" y="3802740"/>
                <a:ext cx="1449895" cy="828048"/>
              </a:xfrm>
              <a:custGeom>
                <a:rect b="b" l="l" r="r" t="t"/>
                <a:pathLst>
                  <a:path extrusionOk="0" h="828048" w="1449895">
                    <a:moveTo>
                      <a:pt x="1449896" y="514465"/>
                    </a:moveTo>
                    <a:cubicBezTo>
                      <a:pt x="1447295" y="520190"/>
                      <a:pt x="1442828" y="524857"/>
                      <a:pt x="1437227" y="527705"/>
                    </a:cubicBezTo>
                    <a:lnTo>
                      <a:pt x="930593" y="820123"/>
                    </a:lnTo>
                    <a:cubicBezTo>
                      <a:pt x="913333" y="829781"/>
                      <a:pt x="892512" y="830657"/>
                      <a:pt x="874490" y="822504"/>
                    </a:cubicBezTo>
                    <a:lnTo>
                      <a:pt x="8763" y="322632"/>
                    </a:lnTo>
                    <a:cubicBezTo>
                      <a:pt x="4820" y="320575"/>
                      <a:pt x="1720" y="317203"/>
                      <a:pt x="0" y="313107"/>
                    </a:cubicBezTo>
                    <a:cubicBezTo>
                      <a:pt x="2669" y="307582"/>
                      <a:pt x="7089" y="303096"/>
                      <a:pt x="12573" y="300343"/>
                    </a:cubicBezTo>
                    <a:lnTo>
                      <a:pt x="519208" y="7926"/>
                    </a:lnTo>
                    <a:cubicBezTo>
                      <a:pt x="536467" y="-1732"/>
                      <a:pt x="557289" y="-2609"/>
                      <a:pt x="575310" y="5545"/>
                    </a:cubicBezTo>
                    <a:lnTo>
                      <a:pt x="1441323" y="505417"/>
                    </a:lnTo>
                    <a:cubicBezTo>
                      <a:pt x="1445095" y="507417"/>
                      <a:pt x="1448105" y="510598"/>
                      <a:pt x="1449896" y="514465"/>
                    </a:cubicBezTo>
                    <a:close/>
                  </a:path>
                </a:pathLst>
              </a:custGeom>
              <a:solidFill>
                <a:srgbClr val="C3C6D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g106a19548b2_0_37"/>
              <p:cNvSpPr/>
              <p:nvPr/>
            </p:nvSpPr>
            <p:spPr>
              <a:xfrm>
                <a:off x="5378291" y="2993528"/>
                <a:ext cx="1867947" cy="1123828"/>
              </a:xfrm>
              <a:custGeom>
                <a:rect b="b" l="l" r="r" t="t"/>
                <a:pathLst>
                  <a:path extrusionOk="0" h="1123828" w="1867947">
                    <a:moveTo>
                      <a:pt x="1854422" y="1122224"/>
                    </a:moveTo>
                    <a:lnTo>
                      <a:pt x="13526" y="59425"/>
                    </a:lnTo>
                    <a:cubicBezTo>
                      <a:pt x="5191" y="53395"/>
                      <a:pt x="181" y="43804"/>
                      <a:pt x="0" y="33517"/>
                    </a:cubicBezTo>
                    <a:lnTo>
                      <a:pt x="0" y="11895"/>
                    </a:lnTo>
                    <a:cubicBezTo>
                      <a:pt x="0" y="1894"/>
                      <a:pt x="6096" y="-2678"/>
                      <a:pt x="13526" y="1608"/>
                    </a:cubicBezTo>
                    <a:lnTo>
                      <a:pt x="1854422" y="1064122"/>
                    </a:lnTo>
                    <a:cubicBezTo>
                      <a:pt x="1862804" y="1070103"/>
                      <a:pt x="1867833" y="1079733"/>
                      <a:pt x="1867948" y="1090030"/>
                    </a:cubicBezTo>
                    <a:lnTo>
                      <a:pt x="1867948" y="1111747"/>
                    </a:lnTo>
                    <a:cubicBezTo>
                      <a:pt x="1867948" y="1121938"/>
                      <a:pt x="1861947" y="1126510"/>
                      <a:pt x="1854422" y="1122224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g106a19548b2_0_37"/>
              <p:cNvSpPr/>
              <p:nvPr/>
            </p:nvSpPr>
            <p:spPr>
              <a:xfrm>
                <a:off x="5482399" y="1596347"/>
                <a:ext cx="657230" cy="440903"/>
              </a:xfrm>
              <a:custGeom>
                <a:rect b="b" l="l" r="r" t="t"/>
                <a:pathLst>
                  <a:path extrusionOk="0" h="440903" w="657230">
                    <a:moveTo>
                      <a:pt x="647700" y="439716"/>
                    </a:moveTo>
                    <a:lnTo>
                      <a:pt x="9525" y="71480"/>
                    </a:lnTo>
                    <a:cubicBezTo>
                      <a:pt x="3610" y="67173"/>
                      <a:pt x="76" y="60320"/>
                      <a:pt x="0" y="53001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647700" y="369422"/>
                    </a:lnTo>
                    <a:cubicBezTo>
                      <a:pt x="653615" y="373729"/>
                      <a:pt x="657149" y="380581"/>
                      <a:pt x="657225" y="387900"/>
                    </a:cubicBezTo>
                    <a:lnTo>
                      <a:pt x="657225" y="432477"/>
                    </a:lnTo>
                    <a:cubicBezTo>
                      <a:pt x="657416" y="439526"/>
                      <a:pt x="653034" y="442860"/>
                      <a:pt x="647700" y="43971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g106a19548b2_0_37"/>
              <p:cNvSpPr/>
              <p:nvPr/>
            </p:nvSpPr>
            <p:spPr>
              <a:xfrm>
                <a:off x="5485731" y="1725601"/>
                <a:ext cx="490070" cy="322282"/>
              </a:xfrm>
              <a:custGeom>
                <a:rect b="b" l="l" r="r" t="t"/>
                <a:pathLst>
                  <a:path extrusionOk="0" h="322282" w="490070">
                    <a:moveTo>
                      <a:pt x="480538" y="321130"/>
                    </a:moveTo>
                    <a:lnTo>
                      <a:pt x="9527" y="49191"/>
                    </a:lnTo>
                    <a:cubicBezTo>
                      <a:pt x="3460" y="44756"/>
                      <a:pt x="-93" y="37658"/>
                      <a:pt x="2" y="30141"/>
                    </a:cubicBezTo>
                    <a:lnTo>
                      <a:pt x="2" y="8520"/>
                    </a:lnTo>
                    <a:cubicBezTo>
                      <a:pt x="2" y="1376"/>
                      <a:pt x="4288" y="-1958"/>
                      <a:pt x="9527" y="1185"/>
                    </a:cubicBezTo>
                    <a:lnTo>
                      <a:pt x="480538" y="273124"/>
                    </a:lnTo>
                    <a:cubicBezTo>
                      <a:pt x="486606" y="277563"/>
                      <a:pt x="490158" y="284659"/>
                      <a:pt x="490063" y="292174"/>
                    </a:cubicBezTo>
                    <a:lnTo>
                      <a:pt x="490063" y="314272"/>
                    </a:lnTo>
                    <a:cubicBezTo>
                      <a:pt x="490254" y="320940"/>
                      <a:pt x="486444" y="324178"/>
                      <a:pt x="480538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g106a19548b2_0_37"/>
              <p:cNvSpPr/>
              <p:nvPr/>
            </p:nvSpPr>
            <p:spPr>
              <a:xfrm>
                <a:off x="5485731" y="1809557"/>
                <a:ext cx="490070" cy="322194"/>
              </a:xfrm>
              <a:custGeom>
                <a:rect b="b" l="l" r="r" t="t"/>
                <a:pathLst>
                  <a:path extrusionOk="0" h="322194" w="490070">
                    <a:moveTo>
                      <a:pt x="480538" y="321090"/>
                    </a:moveTo>
                    <a:lnTo>
                      <a:pt x="9527" y="49151"/>
                    </a:lnTo>
                    <a:cubicBezTo>
                      <a:pt x="3460" y="44715"/>
                      <a:pt x="-93" y="37618"/>
                      <a:pt x="2" y="30101"/>
                    </a:cubicBezTo>
                    <a:lnTo>
                      <a:pt x="2" y="8479"/>
                    </a:lnTo>
                    <a:cubicBezTo>
                      <a:pt x="2" y="1335"/>
                      <a:pt x="4288" y="-1903"/>
                      <a:pt x="9527" y="1145"/>
                    </a:cubicBezTo>
                    <a:lnTo>
                      <a:pt x="480538" y="273179"/>
                    </a:lnTo>
                    <a:cubicBezTo>
                      <a:pt x="486491" y="277456"/>
                      <a:pt x="490035" y="284323"/>
                      <a:pt x="490063" y="291657"/>
                    </a:cubicBezTo>
                    <a:lnTo>
                      <a:pt x="490063" y="313755"/>
                    </a:lnTo>
                    <a:cubicBezTo>
                      <a:pt x="490254" y="320899"/>
                      <a:pt x="486444" y="324042"/>
                      <a:pt x="480538" y="32109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g106a19548b2_0_37"/>
              <p:cNvSpPr/>
              <p:nvPr/>
            </p:nvSpPr>
            <p:spPr>
              <a:xfrm>
                <a:off x="5485733" y="1893472"/>
                <a:ext cx="401289" cy="270998"/>
              </a:xfrm>
              <a:custGeom>
                <a:rect b="b" l="l" r="r" t="t"/>
                <a:pathLst>
                  <a:path extrusionOk="0" h="270998" w="401289">
                    <a:moveTo>
                      <a:pt x="391763" y="269845"/>
                    </a:moveTo>
                    <a:lnTo>
                      <a:pt x="9525" y="49627"/>
                    </a:lnTo>
                    <a:cubicBezTo>
                      <a:pt x="3572" y="45351"/>
                      <a:pt x="29" y="38479"/>
                      <a:pt x="0" y="31149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821" y="226287"/>
                      <a:pt x="401364" y="233374"/>
                      <a:pt x="401288" y="240889"/>
                    </a:cubicBezTo>
                    <a:lnTo>
                      <a:pt x="401288" y="262987"/>
                    </a:lnTo>
                    <a:cubicBezTo>
                      <a:pt x="401384" y="269655"/>
                      <a:pt x="397097" y="272893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g106a19548b2_0_37"/>
              <p:cNvSpPr/>
              <p:nvPr/>
            </p:nvSpPr>
            <p:spPr>
              <a:xfrm>
                <a:off x="5482398" y="2477545"/>
                <a:ext cx="657231" cy="440923"/>
              </a:xfrm>
              <a:custGeom>
                <a:rect b="b" l="l" r="r" t="t"/>
                <a:pathLst>
                  <a:path extrusionOk="0" h="440923" w="657231">
                    <a:moveTo>
                      <a:pt x="647701" y="439771"/>
                    </a:moveTo>
                    <a:lnTo>
                      <a:pt x="9526" y="71535"/>
                    </a:lnTo>
                    <a:cubicBezTo>
                      <a:pt x="3477" y="67077"/>
                      <a:pt x="-56" y="59990"/>
                      <a:pt x="1" y="52485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647701" y="369381"/>
                    </a:lnTo>
                    <a:cubicBezTo>
                      <a:pt x="653749" y="373839"/>
                      <a:pt x="657283" y="380926"/>
                      <a:pt x="657226" y="388431"/>
                    </a:cubicBezTo>
                    <a:lnTo>
                      <a:pt x="657226" y="432913"/>
                    </a:lnTo>
                    <a:cubicBezTo>
                      <a:pt x="657416" y="439581"/>
                      <a:pt x="653035" y="442819"/>
                      <a:pt x="647701" y="4397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g106a19548b2_0_37"/>
              <p:cNvSpPr/>
              <p:nvPr/>
            </p:nvSpPr>
            <p:spPr>
              <a:xfrm>
                <a:off x="5485733" y="2606854"/>
                <a:ext cx="490068" cy="322274"/>
              </a:xfrm>
              <a:custGeom>
                <a:rect b="b" l="l" r="r" t="t"/>
                <a:pathLst>
                  <a:path extrusionOk="0" h="322274" w="490068">
                    <a:moveTo>
                      <a:pt x="480536" y="321130"/>
                    </a:moveTo>
                    <a:lnTo>
                      <a:pt x="9525" y="49096"/>
                    </a:lnTo>
                    <a:cubicBezTo>
                      <a:pt x="3572" y="44819"/>
                      <a:pt x="29" y="37952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470" y="277420"/>
                      <a:pt x="490004" y="284278"/>
                      <a:pt x="490061" y="291603"/>
                    </a:cubicBezTo>
                    <a:lnTo>
                      <a:pt x="490061" y="313796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g106a19548b2_0_37"/>
              <p:cNvSpPr/>
              <p:nvPr/>
            </p:nvSpPr>
            <p:spPr>
              <a:xfrm>
                <a:off x="5485733" y="2690770"/>
                <a:ext cx="490068" cy="322283"/>
              </a:xfrm>
              <a:custGeom>
                <a:rect b="b" l="l" r="r" t="t"/>
                <a:pathLst>
                  <a:path extrusionOk="0" h="322283" w="490068">
                    <a:moveTo>
                      <a:pt x="480536" y="321130"/>
                    </a:moveTo>
                    <a:lnTo>
                      <a:pt x="9525" y="49191"/>
                    </a:lnTo>
                    <a:cubicBezTo>
                      <a:pt x="3591" y="44858"/>
                      <a:pt x="57" y="37971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604" y="277563"/>
                      <a:pt x="490157" y="284659"/>
                      <a:pt x="490061" y="292174"/>
                    </a:cubicBezTo>
                    <a:lnTo>
                      <a:pt x="490061" y="314272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g106a19548b2_0_37"/>
              <p:cNvSpPr/>
              <p:nvPr/>
            </p:nvSpPr>
            <p:spPr>
              <a:xfrm>
                <a:off x="5485733" y="2774725"/>
                <a:ext cx="401289" cy="271152"/>
              </a:xfrm>
              <a:custGeom>
                <a:rect b="b" l="l" r="r" t="t"/>
                <a:pathLst>
                  <a:path extrusionOk="0" h="271152" w="401289">
                    <a:moveTo>
                      <a:pt x="391763" y="269845"/>
                    </a:moveTo>
                    <a:lnTo>
                      <a:pt x="9525" y="49151"/>
                    </a:lnTo>
                    <a:cubicBezTo>
                      <a:pt x="3591" y="44817"/>
                      <a:pt x="57" y="37931"/>
                      <a:pt x="0" y="305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697" y="226135"/>
                      <a:pt x="401231" y="232993"/>
                      <a:pt x="401288" y="240318"/>
                    </a:cubicBezTo>
                    <a:lnTo>
                      <a:pt x="401288" y="262511"/>
                    </a:lnTo>
                    <a:cubicBezTo>
                      <a:pt x="401384" y="269655"/>
                      <a:pt x="397097" y="273274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g106a19548b2_0_37"/>
              <p:cNvSpPr/>
              <p:nvPr/>
            </p:nvSpPr>
            <p:spPr>
              <a:xfrm>
                <a:off x="6293929" y="2971606"/>
                <a:ext cx="893444" cy="828868"/>
              </a:xfrm>
              <a:custGeom>
                <a:rect b="b" l="l" r="r" t="t"/>
                <a:pathLst>
                  <a:path extrusionOk="0" h="828868" w="893444">
                    <a:moveTo>
                      <a:pt x="6858" y="55057"/>
                    </a:moveTo>
                    <a:cubicBezTo>
                      <a:pt x="6858" y="55057"/>
                      <a:pt x="77248" y="114113"/>
                      <a:pt x="178784" y="33436"/>
                    </a:cubicBezTo>
                    <a:cubicBezTo>
                      <a:pt x="251365" y="-26096"/>
                      <a:pt x="316230" y="7909"/>
                      <a:pt x="352330" y="28483"/>
                    </a:cubicBezTo>
                    <a:cubicBezTo>
                      <a:pt x="388430" y="49057"/>
                      <a:pt x="441007" y="61344"/>
                      <a:pt x="540068" y="240795"/>
                    </a:cubicBezTo>
                    <a:cubicBezTo>
                      <a:pt x="561489" y="276076"/>
                      <a:pt x="590845" y="305889"/>
                      <a:pt x="625793" y="327853"/>
                    </a:cubicBezTo>
                    <a:cubicBezTo>
                      <a:pt x="679228" y="358619"/>
                      <a:pt x="704850" y="343665"/>
                      <a:pt x="746855" y="280228"/>
                    </a:cubicBezTo>
                    <a:cubicBezTo>
                      <a:pt x="788861" y="216792"/>
                      <a:pt x="816293" y="146878"/>
                      <a:pt x="893445" y="192598"/>
                    </a:cubicBezTo>
                    <a:lnTo>
                      <a:pt x="893445" y="828868"/>
                    </a:lnTo>
                    <a:lnTo>
                      <a:pt x="0" y="313090"/>
                    </a:lnTo>
                    <a:lnTo>
                      <a:pt x="0" y="50867"/>
                    </a:lnTo>
                    <a:close/>
                  </a:path>
                </a:pathLst>
              </a:custGeom>
              <a:solidFill>
                <a:srgbClr val="F5F6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g106a19548b2_0_37"/>
              <p:cNvSpPr/>
              <p:nvPr/>
            </p:nvSpPr>
            <p:spPr>
              <a:xfrm>
                <a:off x="5485733" y="2024441"/>
                <a:ext cx="630461" cy="733619"/>
              </a:xfrm>
              <a:custGeom>
                <a:rect b="b" l="l" r="r" t="t"/>
                <a:pathLst>
                  <a:path extrusionOk="0" h="733619" w="630461">
                    <a:moveTo>
                      <a:pt x="620935" y="732474"/>
                    </a:moveTo>
                    <a:lnTo>
                      <a:pt x="9525" y="379478"/>
                    </a:lnTo>
                    <a:cubicBezTo>
                      <a:pt x="3591" y="375144"/>
                      <a:pt x="57" y="368257"/>
                      <a:pt x="0" y="360904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620935" y="354141"/>
                    </a:lnTo>
                    <a:cubicBezTo>
                      <a:pt x="626859" y="358485"/>
                      <a:pt x="630384" y="365371"/>
                      <a:pt x="630460" y="372715"/>
                    </a:cubicBezTo>
                    <a:lnTo>
                      <a:pt x="630460" y="725140"/>
                    </a:lnTo>
                    <a:cubicBezTo>
                      <a:pt x="630555" y="732284"/>
                      <a:pt x="626269" y="735522"/>
                      <a:pt x="620935" y="73247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g106a19548b2_0_37"/>
              <p:cNvSpPr/>
              <p:nvPr/>
            </p:nvSpPr>
            <p:spPr>
              <a:xfrm>
                <a:off x="6293834" y="3011804"/>
                <a:ext cx="893445" cy="788955"/>
              </a:xfrm>
              <a:custGeom>
                <a:rect b="b" l="l" r="r" t="t"/>
                <a:pathLst>
                  <a:path extrusionOk="0" h="788955" w="893445">
                    <a:moveTo>
                      <a:pt x="0" y="0"/>
                    </a:moveTo>
                    <a:lnTo>
                      <a:pt x="0" y="273177"/>
                    </a:lnTo>
                    <a:lnTo>
                      <a:pt x="893445" y="788956"/>
                    </a:lnTo>
                    <a:lnTo>
                      <a:pt x="893445" y="152591"/>
                    </a:lnTo>
                  </a:path>
                </a:pathLst>
              </a:custGeom>
              <a:noFill/>
              <a:ln cap="flat" cmpd="sng" w="952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g106a19548b2_0_37"/>
              <p:cNvSpPr/>
              <p:nvPr/>
            </p:nvSpPr>
            <p:spPr>
              <a:xfrm>
                <a:off x="6645021" y="3003137"/>
                <a:ext cx="9525" cy="483869"/>
              </a:xfrm>
              <a:custGeom>
                <a:rect b="b" l="l" r="r" t="t"/>
                <a:pathLst>
                  <a:path extrusionOk="0" h="483869" w="9525">
                    <a:moveTo>
                      <a:pt x="0" y="0"/>
                    </a:moveTo>
                    <a:lnTo>
                      <a:pt x="0" y="483870"/>
                    </a:lnTo>
                  </a:path>
                </a:pathLst>
              </a:custGeom>
              <a:noFill/>
              <a:ln cap="flat" cmpd="sng" w="952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g106a19548b2_0_37"/>
              <p:cNvSpPr/>
              <p:nvPr/>
            </p:nvSpPr>
            <p:spPr>
              <a:xfrm>
                <a:off x="6918293" y="3309175"/>
                <a:ext cx="9525" cy="335661"/>
              </a:xfrm>
              <a:custGeom>
                <a:rect b="b" l="l" r="r" t="t"/>
                <a:pathLst>
                  <a:path extrusionOk="0" h="335661" w="9525">
                    <a:moveTo>
                      <a:pt x="0" y="0"/>
                    </a:moveTo>
                    <a:lnTo>
                      <a:pt x="0" y="335661"/>
                    </a:lnTo>
                  </a:path>
                </a:pathLst>
              </a:custGeom>
              <a:noFill/>
              <a:ln cap="flat" cmpd="sng" w="952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g106a19548b2_0_37"/>
              <p:cNvSpPr/>
              <p:nvPr/>
            </p:nvSpPr>
            <p:spPr>
              <a:xfrm>
                <a:off x="6293834" y="2971929"/>
                <a:ext cx="893349" cy="341800"/>
              </a:xfrm>
              <a:custGeom>
                <a:rect b="b" l="l" r="r" t="t"/>
                <a:pathLst>
                  <a:path extrusionOk="0" h="341800" w="893349">
                    <a:moveTo>
                      <a:pt x="0" y="50543"/>
                    </a:moveTo>
                    <a:cubicBezTo>
                      <a:pt x="158496" y="148841"/>
                      <a:pt x="180975" y="-73282"/>
                      <a:pt x="353663" y="26350"/>
                    </a:cubicBezTo>
                    <a:cubicBezTo>
                      <a:pt x="526352" y="125981"/>
                      <a:pt x="502539" y="255997"/>
                      <a:pt x="629888" y="329626"/>
                    </a:cubicBezTo>
                    <a:cubicBezTo>
                      <a:pt x="757238" y="403254"/>
                      <a:pt x="760381" y="115694"/>
                      <a:pt x="893350" y="192466"/>
                    </a:cubicBezTo>
                  </a:path>
                </a:pathLst>
              </a:custGeom>
              <a:noFill/>
              <a:ln cap="flat" cmpd="sng" w="1037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g106a19548b2_0_37"/>
              <p:cNvSpPr/>
              <p:nvPr/>
            </p:nvSpPr>
            <p:spPr>
              <a:xfrm rot="-1801764">
                <a:off x="6627823" y="2973379"/>
                <a:ext cx="34449" cy="59573"/>
              </a:xfrm>
              <a:custGeom>
                <a:rect b="b" l="l" r="r" t="t"/>
                <a:pathLst>
                  <a:path extrusionOk="0" h="59626" w="34480">
                    <a:moveTo>
                      <a:pt x="34481" y="29813"/>
                    </a:moveTo>
                    <a:cubicBezTo>
                      <a:pt x="34481" y="46279"/>
                      <a:pt x="26762" y="59626"/>
                      <a:pt x="17240" y="59626"/>
                    </a:cubicBezTo>
                    <a:cubicBezTo>
                      <a:pt x="7719" y="59626"/>
                      <a:pt x="0" y="46279"/>
                      <a:pt x="0" y="29813"/>
                    </a:cubicBezTo>
                    <a:cubicBezTo>
                      <a:pt x="0" y="13348"/>
                      <a:pt x="7719" y="0"/>
                      <a:pt x="17240" y="0"/>
                    </a:cubicBezTo>
                    <a:cubicBezTo>
                      <a:pt x="26762" y="0"/>
                      <a:pt x="34481" y="13348"/>
                      <a:pt x="34481" y="298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g106a19548b2_0_37"/>
              <p:cNvSpPr/>
              <p:nvPr/>
            </p:nvSpPr>
            <p:spPr>
              <a:xfrm rot="-1790023">
                <a:off x="7183546" y="3143044"/>
                <a:ext cx="34600" cy="59833"/>
              </a:xfrm>
              <a:custGeom>
                <a:rect b="b" l="l" r="r" t="t"/>
                <a:pathLst>
                  <a:path extrusionOk="0" h="59831" w="34599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g106a19548b2_0_37"/>
              <p:cNvSpPr/>
              <p:nvPr/>
            </p:nvSpPr>
            <p:spPr>
              <a:xfrm rot="-1790023">
                <a:off x="6913571" y="3282356"/>
                <a:ext cx="34600" cy="59833"/>
              </a:xfrm>
              <a:custGeom>
                <a:rect b="b" l="l" r="r" t="t"/>
                <a:pathLst>
                  <a:path extrusionOk="0" h="59831" w="34599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g106a19548b2_0_37"/>
              <p:cNvSpPr/>
              <p:nvPr/>
            </p:nvSpPr>
            <p:spPr>
              <a:xfrm rot="-1790023">
                <a:off x="6286614" y="3000522"/>
                <a:ext cx="34600" cy="59833"/>
              </a:xfrm>
              <a:custGeom>
                <a:rect b="b" l="l" r="r" t="t"/>
                <a:pathLst>
                  <a:path extrusionOk="0" h="59831" w="34599">
                    <a:moveTo>
                      <a:pt x="34600" y="29917"/>
                    </a:moveTo>
                    <a:cubicBezTo>
                      <a:pt x="34600" y="46439"/>
                      <a:pt x="26855" y="59833"/>
                      <a:pt x="17301" y="59833"/>
                    </a:cubicBezTo>
                    <a:cubicBezTo>
                      <a:pt x="7746" y="59833"/>
                      <a:pt x="1" y="46439"/>
                      <a:pt x="1" y="29917"/>
                    </a:cubicBezTo>
                    <a:cubicBezTo>
                      <a:pt x="1" y="13395"/>
                      <a:pt x="7746" y="1"/>
                      <a:pt x="17301" y="1"/>
                    </a:cubicBezTo>
                    <a:cubicBezTo>
                      <a:pt x="26855" y="1"/>
                      <a:pt x="34600" y="13395"/>
                      <a:pt x="34600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g106a19548b2_0_37"/>
              <p:cNvSpPr/>
              <p:nvPr/>
            </p:nvSpPr>
            <p:spPr>
              <a:xfrm>
                <a:off x="6272974" y="2328193"/>
                <a:ext cx="55632" cy="226128"/>
              </a:xfrm>
              <a:custGeom>
                <a:rect b="b" l="l" r="r" t="t"/>
                <a:pathLst>
                  <a:path extrusionOk="0" h="226128" w="55632">
                    <a:moveTo>
                      <a:pt x="46101" y="224982"/>
                    </a:moveTo>
                    <a:lnTo>
                      <a:pt x="9525" y="203837"/>
                    </a:lnTo>
                    <a:cubicBezTo>
                      <a:pt x="3610" y="199532"/>
                      <a:pt x="76" y="192674"/>
                      <a:pt x="0" y="185358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01" y="22290"/>
                    </a:lnTo>
                    <a:cubicBezTo>
                      <a:pt x="52007" y="26605"/>
                      <a:pt x="55541" y="33454"/>
                      <a:pt x="55626" y="40769"/>
                    </a:cubicBezTo>
                    <a:lnTo>
                      <a:pt x="55626" y="217743"/>
                    </a:lnTo>
                    <a:cubicBezTo>
                      <a:pt x="55817" y="224506"/>
                      <a:pt x="51626" y="228126"/>
                      <a:pt x="46101" y="224982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g106a19548b2_0_37"/>
              <p:cNvSpPr/>
              <p:nvPr/>
            </p:nvSpPr>
            <p:spPr>
              <a:xfrm>
                <a:off x="6357270" y="2193891"/>
                <a:ext cx="55722" cy="409197"/>
              </a:xfrm>
              <a:custGeom>
                <a:rect b="b" l="l" r="r" t="t"/>
                <a:pathLst>
                  <a:path extrusionOk="0" h="409197" w="55722">
                    <a:moveTo>
                      <a:pt x="46196" y="408053"/>
                    </a:moveTo>
                    <a:lnTo>
                      <a:pt x="9525" y="387384"/>
                    </a:lnTo>
                    <a:cubicBezTo>
                      <a:pt x="3620" y="383031"/>
                      <a:pt x="86" y="376154"/>
                      <a:pt x="0" y="368810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96" y="22290"/>
                    </a:lnTo>
                    <a:cubicBezTo>
                      <a:pt x="52254" y="26739"/>
                      <a:pt x="55797" y="33825"/>
                      <a:pt x="55721" y="41340"/>
                    </a:cubicBezTo>
                    <a:lnTo>
                      <a:pt x="55721" y="400719"/>
                    </a:lnTo>
                    <a:cubicBezTo>
                      <a:pt x="55817" y="407862"/>
                      <a:pt x="51530" y="411101"/>
                      <a:pt x="46196" y="408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g106a19548b2_0_37"/>
              <p:cNvSpPr/>
              <p:nvPr/>
            </p:nvSpPr>
            <p:spPr>
              <a:xfrm>
                <a:off x="6526149" y="2326193"/>
                <a:ext cx="55625" cy="374240"/>
              </a:xfrm>
              <a:custGeom>
                <a:rect b="b" l="l" r="r" t="t"/>
                <a:pathLst>
                  <a:path extrusionOk="0" h="374240" w="55625">
                    <a:moveTo>
                      <a:pt x="46101" y="373096"/>
                    </a:moveTo>
                    <a:lnTo>
                      <a:pt x="9525" y="351951"/>
                    </a:lnTo>
                    <a:cubicBezTo>
                      <a:pt x="3591" y="347617"/>
                      <a:pt x="57" y="340730"/>
                      <a:pt x="0" y="3333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46101" y="22290"/>
                    </a:lnTo>
                    <a:cubicBezTo>
                      <a:pt x="52006" y="26643"/>
                      <a:pt x="55540" y="33520"/>
                      <a:pt x="55626" y="40864"/>
                    </a:cubicBezTo>
                    <a:lnTo>
                      <a:pt x="55626" y="365762"/>
                    </a:lnTo>
                    <a:cubicBezTo>
                      <a:pt x="55626" y="372906"/>
                      <a:pt x="51245" y="376144"/>
                      <a:pt x="46101" y="37309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g106a19548b2_0_37"/>
              <p:cNvSpPr/>
              <p:nvPr/>
            </p:nvSpPr>
            <p:spPr>
              <a:xfrm>
                <a:off x="6610350" y="2430587"/>
                <a:ext cx="55627" cy="318519"/>
              </a:xfrm>
              <a:custGeom>
                <a:rect b="b" l="l" r="r" t="t"/>
                <a:pathLst>
                  <a:path extrusionOk="0" h="318519" w="55627">
                    <a:moveTo>
                      <a:pt x="46006" y="317375"/>
                    </a:moveTo>
                    <a:lnTo>
                      <a:pt x="9525" y="296229"/>
                    </a:lnTo>
                    <a:cubicBezTo>
                      <a:pt x="3620" y="291915"/>
                      <a:pt x="86" y="285066"/>
                      <a:pt x="0" y="277751"/>
                    </a:cubicBezTo>
                    <a:lnTo>
                      <a:pt x="0" y="8479"/>
                    </a:lnTo>
                    <a:cubicBezTo>
                      <a:pt x="0" y="1335"/>
                      <a:pt x="4381" y="-1903"/>
                      <a:pt x="9525" y="1145"/>
                    </a:cubicBezTo>
                    <a:lnTo>
                      <a:pt x="46101" y="22290"/>
                    </a:lnTo>
                    <a:cubicBezTo>
                      <a:pt x="52035" y="26624"/>
                      <a:pt x="55569" y="33511"/>
                      <a:pt x="55626" y="40864"/>
                    </a:cubicBezTo>
                    <a:lnTo>
                      <a:pt x="55626" y="310041"/>
                    </a:lnTo>
                    <a:cubicBezTo>
                      <a:pt x="55721" y="317184"/>
                      <a:pt x="51435" y="320423"/>
                      <a:pt x="46006" y="3173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g106a19548b2_0_37"/>
              <p:cNvSpPr/>
              <p:nvPr/>
            </p:nvSpPr>
            <p:spPr>
              <a:xfrm>
                <a:off x="6778179" y="2662902"/>
                <a:ext cx="55632" cy="183161"/>
              </a:xfrm>
              <a:custGeom>
                <a:rect b="b" l="l" r="r" t="t"/>
                <a:pathLst>
                  <a:path extrusionOk="0" h="183161" w="55632">
                    <a:moveTo>
                      <a:pt x="46102" y="182025"/>
                    </a:moveTo>
                    <a:lnTo>
                      <a:pt x="9526" y="160879"/>
                    </a:lnTo>
                    <a:cubicBezTo>
                      <a:pt x="3477" y="156421"/>
                      <a:pt x="-56" y="149335"/>
                      <a:pt x="1" y="141829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46102" y="22290"/>
                    </a:lnTo>
                    <a:cubicBezTo>
                      <a:pt x="52036" y="26624"/>
                      <a:pt x="55570" y="33511"/>
                      <a:pt x="55627" y="40864"/>
                    </a:cubicBezTo>
                    <a:lnTo>
                      <a:pt x="55627" y="174214"/>
                    </a:lnTo>
                    <a:cubicBezTo>
                      <a:pt x="55817" y="181834"/>
                      <a:pt x="51245" y="185073"/>
                      <a:pt x="46102" y="182025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g106a19548b2_0_37"/>
              <p:cNvSpPr/>
              <p:nvPr/>
            </p:nvSpPr>
            <p:spPr>
              <a:xfrm>
                <a:off x="6862476" y="2392923"/>
                <a:ext cx="55722" cy="501818"/>
              </a:xfrm>
              <a:custGeom>
                <a:rect b="b" l="l" r="r" t="t"/>
                <a:pathLst>
                  <a:path extrusionOk="0" h="501818" w="55722">
                    <a:moveTo>
                      <a:pt x="46196" y="500676"/>
                    </a:moveTo>
                    <a:lnTo>
                      <a:pt x="9525" y="479531"/>
                    </a:lnTo>
                    <a:cubicBezTo>
                      <a:pt x="3620" y="475178"/>
                      <a:pt x="86" y="468301"/>
                      <a:pt x="0" y="460957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493152"/>
                    </a:lnTo>
                    <a:cubicBezTo>
                      <a:pt x="55816" y="500486"/>
                      <a:pt x="51530" y="503724"/>
                      <a:pt x="46196" y="5006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g106a19548b2_0_37"/>
              <p:cNvSpPr/>
              <p:nvPr/>
            </p:nvSpPr>
            <p:spPr>
              <a:xfrm>
                <a:off x="7068216" y="2830406"/>
                <a:ext cx="55722" cy="183106"/>
              </a:xfrm>
              <a:custGeom>
                <a:rect b="b" l="l" r="r" t="t"/>
                <a:pathLst>
                  <a:path extrusionOk="0" h="183106" w="55722">
                    <a:moveTo>
                      <a:pt x="46196" y="181970"/>
                    </a:moveTo>
                    <a:lnTo>
                      <a:pt x="9525" y="160443"/>
                    </a:lnTo>
                    <a:cubicBezTo>
                      <a:pt x="3620" y="156090"/>
                      <a:pt x="86" y="149213"/>
                      <a:pt x="0" y="141870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174159"/>
                    </a:lnTo>
                    <a:cubicBezTo>
                      <a:pt x="55816" y="181779"/>
                      <a:pt x="51530" y="185018"/>
                      <a:pt x="46196" y="18197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g106a19548b2_0_37"/>
              <p:cNvSpPr/>
              <p:nvPr/>
            </p:nvSpPr>
            <p:spPr>
              <a:xfrm>
                <a:off x="7152513" y="2836026"/>
                <a:ext cx="55727" cy="226167"/>
              </a:xfrm>
              <a:custGeom>
                <a:rect b="b" l="l" r="r" t="t"/>
                <a:pathLst>
                  <a:path extrusionOk="0" h="226167" w="55727">
                    <a:moveTo>
                      <a:pt x="46196" y="225023"/>
                    </a:moveTo>
                    <a:lnTo>
                      <a:pt x="9525" y="203877"/>
                    </a:lnTo>
                    <a:cubicBezTo>
                      <a:pt x="3591" y="199582"/>
                      <a:pt x="57" y="192724"/>
                      <a:pt x="0" y="185399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6196" y="22331"/>
                    </a:lnTo>
                    <a:cubicBezTo>
                      <a:pt x="52111" y="26636"/>
                      <a:pt x="55645" y="33494"/>
                      <a:pt x="55721" y="40809"/>
                    </a:cubicBezTo>
                    <a:lnTo>
                      <a:pt x="55721" y="217689"/>
                    </a:lnTo>
                    <a:cubicBezTo>
                      <a:pt x="55912" y="224832"/>
                      <a:pt x="51530" y="228071"/>
                      <a:pt x="46196" y="2250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1" name="Google Shape;131;g106a19548b2_0_37"/>
            <p:cNvSpPr/>
            <p:nvPr/>
          </p:nvSpPr>
          <p:spPr>
            <a:xfrm>
              <a:off x="6986665" y="3342725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g106a19548b2_0_37"/>
            <p:cNvSpPr/>
            <p:nvPr/>
          </p:nvSpPr>
          <p:spPr>
            <a:xfrm>
              <a:off x="7014156" y="3327342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g106a19548b2_0_37"/>
            <p:cNvSpPr/>
            <p:nvPr/>
          </p:nvSpPr>
          <p:spPr>
            <a:xfrm>
              <a:off x="7014156" y="3298709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g106a19548b2_0_37"/>
            <p:cNvSpPr/>
            <p:nvPr/>
          </p:nvSpPr>
          <p:spPr>
            <a:xfrm>
              <a:off x="7976493" y="3396565"/>
              <a:ext cx="664692" cy="383742"/>
            </a:xfrm>
            <a:custGeom>
              <a:rect b="b" l="l" r="r" t="t"/>
              <a:pathLst>
                <a:path extrusionOk="0" h="479678" w="830865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g106a19548b2_0_37"/>
            <p:cNvSpPr/>
            <p:nvPr/>
          </p:nvSpPr>
          <p:spPr>
            <a:xfrm>
              <a:off x="7912754" y="3450709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g106a19548b2_0_37"/>
            <p:cNvSpPr/>
            <p:nvPr/>
          </p:nvSpPr>
          <p:spPr>
            <a:xfrm>
              <a:off x="7863331" y="3479190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g106a19548b2_0_37"/>
            <p:cNvSpPr/>
            <p:nvPr/>
          </p:nvSpPr>
          <p:spPr>
            <a:xfrm>
              <a:off x="7813984" y="3507747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g106a19548b2_0_37"/>
            <p:cNvSpPr/>
            <p:nvPr/>
          </p:nvSpPr>
          <p:spPr>
            <a:xfrm>
              <a:off x="7451727" y="3699575"/>
              <a:ext cx="664616" cy="383743"/>
            </a:xfrm>
            <a:custGeom>
              <a:rect b="b" l="l" r="r" t="t"/>
              <a:pathLst>
                <a:path extrusionOk="0" h="479679" w="83077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g106a19548b2_0_37"/>
            <p:cNvSpPr/>
            <p:nvPr/>
          </p:nvSpPr>
          <p:spPr>
            <a:xfrm>
              <a:off x="7387988" y="3753643"/>
              <a:ext cx="593293" cy="342595"/>
            </a:xfrm>
            <a:custGeom>
              <a:rect b="b" l="l" r="r" t="t"/>
              <a:pathLst>
                <a:path extrusionOk="0" h="428244" w="741616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g106a19548b2_0_37"/>
            <p:cNvSpPr/>
            <p:nvPr/>
          </p:nvSpPr>
          <p:spPr>
            <a:xfrm>
              <a:off x="7338565" y="3782200"/>
              <a:ext cx="582091" cy="336042"/>
            </a:xfrm>
            <a:custGeom>
              <a:rect b="b" l="l" r="r" t="t"/>
              <a:pathLst>
                <a:path extrusionOk="0" h="420052" w="727614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g106a19548b2_0_37"/>
            <p:cNvSpPr/>
            <p:nvPr/>
          </p:nvSpPr>
          <p:spPr>
            <a:xfrm>
              <a:off x="7289218" y="3810681"/>
              <a:ext cx="496671" cy="286816"/>
            </a:xfrm>
            <a:custGeom>
              <a:rect b="b" l="l" r="r" t="t"/>
              <a:pathLst>
                <a:path extrusionOk="0" h="358520" w="620839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g106a19548b2_0_37"/>
            <p:cNvSpPr/>
            <p:nvPr/>
          </p:nvSpPr>
          <p:spPr>
            <a:xfrm>
              <a:off x="7582329" y="3561435"/>
              <a:ext cx="337413" cy="194766"/>
            </a:xfrm>
            <a:custGeom>
              <a:rect b="b" l="l" r="r" t="t"/>
              <a:pathLst>
                <a:path extrusionOk="0" h="243458" w="421766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g106a19548b2_0_37"/>
            <p:cNvSpPr/>
            <p:nvPr/>
          </p:nvSpPr>
          <p:spPr>
            <a:xfrm>
              <a:off x="7800200" y="3687162"/>
              <a:ext cx="337413" cy="194843"/>
            </a:xfrm>
            <a:custGeom>
              <a:rect b="b" l="l" r="r" t="t"/>
              <a:pathLst>
                <a:path extrusionOk="0" h="243554" w="421766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g106a19548b2_0_37"/>
            <p:cNvSpPr/>
            <p:nvPr/>
          </p:nvSpPr>
          <p:spPr>
            <a:xfrm>
              <a:off x="8018073" y="3812966"/>
              <a:ext cx="337413" cy="194843"/>
            </a:xfrm>
            <a:custGeom>
              <a:rect b="b" l="l" r="r" t="t"/>
              <a:pathLst>
                <a:path extrusionOk="0" h="243554" w="421766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g106a19548b2_0_37"/>
            <p:cNvSpPr/>
            <p:nvPr/>
          </p:nvSpPr>
          <p:spPr>
            <a:xfrm>
              <a:off x="6687910" y="670084"/>
              <a:ext cx="164002" cy="239775"/>
            </a:xfrm>
            <a:custGeom>
              <a:rect b="b" l="l" r="r" t="t"/>
              <a:pathLst>
                <a:path extrusionOk="0" h="299719" w="205002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g106a19548b2_0_37"/>
            <p:cNvSpPr/>
            <p:nvPr/>
          </p:nvSpPr>
          <p:spPr>
            <a:xfrm>
              <a:off x="6700339" y="668001"/>
              <a:ext cx="78555" cy="96805"/>
            </a:xfrm>
            <a:custGeom>
              <a:rect b="b" l="l" r="r" t="t"/>
              <a:pathLst>
                <a:path extrusionOk="0" h="121006" w="98194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g106a19548b2_0_37"/>
            <p:cNvSpPr/>
            <p:nvPr/>
          </p:nvSpPr>
          <p:spPr>
            <a:xfrm>
              <a:off x="6715688" y="773039"/>
              <a:ext cx="96898" cy="108448"/>
            </a:xfrm>
            <a:custGeom>
              <a:rect b="b" l="l" r="r" t="t"/>
              <a:pathLst>
                <a:path extrusionOk="0" h="135560" w="121123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g106a19548b2_0_37"/>
            <p:cNvSpPr/>
            <p:nvPr/>
          </p:nvSpPr>
          <p:spPr>
            <a:xfrm>
              <a:off x="6550295" y="816287"/>
              <a:ext cx="182863" cy="260314"/>
            </a:xfrm>
            <a:custGeom>
              <a:rect b="b" l="l" r="r" t="t"/>
              <a:pathLst>
                <a:path extrusionOk="0" h="325392" w="228579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g106a19548b2_0_37"/>
            <p:cNvSpPr/>
            <p:nvPr/>
          </p:nvSpPr>
          <p:spPr>
            <a:xfrm>
              <a:off x="6687493" y="808527"/>
              <a:ext cx="141254" cy="186323"/>
            </a:xfrm>
            <a:custGeom>
              <a:rect b="b" l="l" r="r" t="t"/>
              <a:pathLst>
                <a:path extrusionOk="0" h="232904" w="176568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g106a19548b2_0_37"/>
            <p:cNvSpPr/>
            <p:nvPr/>
          </p:nvSpPr>
          <p:spPr>
            <a:xfrm>
              <a:off x="6712641" y="675415"/>
              <a:ext cx="103914" cy="128012"/>
            </a:xfrm>
            <a:custGeom>
              <a:rect b="b" l="l" r="r" t="t"/>
              <a:pathLst>
                <a:path extrusionOk="0" h="160015" w="129892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g106a19548b2_0_37"/>
            <p:cNvSpPr/>
            <p:nvPr/>
          </p:nvSpPr>
          <p:spPr>
            <a:xfrm>
              <a:off x="6716857" y="674913"/>
              <a:ext cx="104325" cy="98187"/>
            </a:xfrm>
            <a:custGeom>
              <a:rect b="b" l="l" r="r" t="t"/>
              <a:pathLst>
                <a:path extrusionOk="0" h="122734" w="130406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g106a19548b2_0_37"/>
            <p:cNvSpPr/>
            <p:nvPr/>
          </p:nvSpPr>
          <p:spPr>
            <a:xfrm>
              <a:off x="6591681" y="1319278"/>
              <a:ext cx="82039" cy="62578"/>
            </a:xfrm>
            <a:custGeom>
              <a:rect b="b" l="l" r="r" t="t"/>
              <a:pathLst>
                <a:path extrusionOk="0" h="78223" w="102549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g106a19548b2_0_37"/>
            <p:cNvSpPr/>
            <p:nvPr/>
          </p:nvSpPr>
          <p:spPr>
            <a:xfrm>
              <a:off x="6592043" y="1339232"/>
              <a:ext cx="81667" cy="42638"/>
            </a:xfrm>
            <a:custGeom>
              <a:rect b="b" l="l" r="r" t="t"/>
              <a:pathLst>
                <a:path extrusionOk="0" h="53297" w="102084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g106a19548b2_0_37"/>
            <p:cNvSpPr/>
            <p:nvPr/>
          </p:nvSpPr>
          <p:spPr>
            <a:xfrm>
              <a:off x="6550653" y="1292322"/>
              <a:ext cx="75096" cy="58175"/>
            </a:xfrm>
            <a:custGeom>
              <a:rect b="b" l="l" r="r" t="t"/>
              <a:pathLst>
                <a:path extrusionOk="0" h="72719" w="9387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g106a19548b2_0_37"/>
            <p:cNvSpPr/>
            <p:nvPr/>
          </p:nvSpPr>
          <p:spPr>
            <a:xfrm>
              <a:off x="6550998" y="1311512"/>
              <a:ext cx="74798" cy="39046"/>
            </a:xfrm>
            <a:custGeom>
              <a:rect b="b" l="l" r="r" t="t"/>
              <a:pathLst>
                <a:path extrusionOk="0" h="48808" w="93498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g106a19548b2_0_37"/>
            <p:cNvSpPr/>
            <p:nvPr/>
          </p:nvSpPr>
          <p:spPr>
            <a:xfrm>
              <a:off x="6578488" y="992358"/>
              <a:ext cx="178821" cy="308422"/>
            </a:xfrm>
            <a:custGeom>
              <a:rect b="b" l="l" r="r" t="t"/>
              <a:pathLst>
                <a:path extrusionOk="0" h="385528" w="223526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g106a19548b2_0_37"/>
            <p:cNvSpPr/>
            <p:nvPr/>
          </p:nvSpPr>
          <p:spPr>
            <a:xfrm>
              <a:off x="6627226" y="992967"/>
              <a:ext cx="178028" cy="333954"/>
            </a:xfrm>
            <a:custGeom>
              <a:rect b="b" l="l" r="r" t="t"/>
              <a:pathLst>
                <a:path extrusionOk="0" h="417442" w="222535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g106a19548b2_0_37"/>
            <p:cNvSpPr/>
            <p:nvPr/>
          </p:nvSpPr>
          <p:spPr>
            <a:xfrm>
              <a:off x="6560953" y="971949"/>
              <a:ext cx="266226" cy="245057"/>
            </a:xfrm>
            <a:custGeom>
              <a:rect b="b" l="l" r="r" t="t"/>
              <a:pathLst>
                <a:path extrusionOk="0" h="306321" w="332782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g106a19548b2_0_37"/>
            <p:cNvSpPr/>
            <p:nvPr/>
          </p:nvSpPr>
          <p:spPr>
            <a:xfrm>
              <a:off x="6774876" y="827227"/>
              <a:ext cx="92521" cy="324362"/>
            </a:xfrm>
            <a:custGeom>
              <a:rect b="b" l="l" r="r" t="t"/>
              <a:pathLst>
                <a:path extrusionOk="0" h="405453" w="115651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g106a19548b2_0_37"/>
            <p:cNvSpPr/>
            <p:nvPr/>
          </p:nvSpPr>
          <p:spPr>
            <a:xfrm>
              <a:off x="6792998" y="823141"/>
              <a:ext cx="55942" cy="71147"/>
            </a:xfrm>
            <a:custGeom>
              <a:rect b="b" l="l" r="r" t="t"/>
              <a:pathLst>
                <a:path extrusionOk="0" h="88934" w="69928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g106a19548b2_0_37"/>
            <p:cNvSpPr/>
            <p:nvPr/>
          </p:nvSpPr>
          <p:spPr>
            <a:xfrm>
              <a:off x="6683350" y="808424"/>
              <a:ext cx="47853" cy="50242"/>
            </a:xfrm>
            <a:custGeom>
              <a:rect b="b" l="l" r="r" t="t"/>
              <a:pathLst>
                <a:path extrusionOk="0" h="62802" w="59816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" name="Google Shape;162;g106a19548b2_0_37"/>
            <p:cNvGrpSpPr/>
            <p:nvPr/>
          </p:nvGrpSpPr>
          <p:grpSpPr>
            <a:xfrm flipH="1">
              <a:off x="5678143" y="1227582"/>
              <a:ext cx="345795" cy="1043508"/>
              <a:chOff x="5678143" y="1151382"/>
              <a:chExt cx="345795" cy="1043508"/>
            </a:xfrm>
          </p:grpSpPr>
          <p:sp>
            <p:nvSpPr>
              <p:cNvPr id="163" name="Google Shape;163;g106a19548b2_0_37"/>
              <p:cNvSpPr/>
              <p:nvPr/>
            </p:nvSpPr>
            <p:spPr>
              <a:xfrm>
                <a:off x="5678143" y="1995246"/>
                <a:ext cx="345795" cy="199644"/>
              </a:xfrm>
              <a:custGeom>
                <a:rect b="b" l="l" r="r" t="t"/>
                <a:pathLst>
                  <a:path extrusionOk="0" h="249555" w="432244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g106a19548b2_0_37"/>
              <p:cNvSpPr/>
              <p:nvPr/>
            </p:nvSpPr>
            <p:spPr>
              <a:xfrm>
                <a:off x="5781662" y="1153715"/>
                <a:ext cx="174078" cy="254926"/>
              </a:xfrm>
              <a:custGeom>
                <a:rect b="b" l="l" r="r" t="t"/>
                <a:pathLst>
                  <a:path extrusionOk="0" h="318657" w="217597">
                    <a:moveTo>
                      <a:pt x="77117" y="10535"/>
                    </a:moveTo>
                    <a:cubicBezTo>
                      <a:pt x="85785" y="-3371"/>
                      <a:pt x="151983" y="-12515"/>
                      <a:pt x="173796" y="43587"/>
                    </a:cubicBezTo>
                    <a:cubicBezTo>
                      <a:pt x="181987" y="64828"/>
                      <a:pt x="180749" y="119216"/>
                      <a:pt x="187702" y="153315"/>
                    </a:cubicBezTo>
                    <a:cubicBezTo>
                      <a:pt x="194655" y="187415"/>
                      <a:pt x="210848" y="206846"/>
                      <a:pt x="216277" y="234563"/>
                    </a:cubicBezTo>
                    <a:cubicBezTo>
                      <a:pt x="221706" y="262281"/>
                      <a:pt x="212658" y="308668"/>
                      <a:pt x="145888" y="316954"/>
                    </a:cubicBezTo>
                    <a:cubicBezTo>
                      <a:pt x="79117" y="325241"/>
                      <a:pt x="27778" y="301715"/>
                      <a:pt x="11966" y="280379"/>
                    </a:cubicBezTo>
                    <a:cubicBezTo>
                      <a:pt x="-3845" y="259043"/>
                      <a:pt x="-4131" y="213704"/>
                      <a:pt x="11966" y="189605"/>
                    </a:cubicBezTo>
                    <a:cubicBezTo>
                      <a:pt x="28063" y="165507"/>
                      <a:pt x="40541" y="145505"/>
                      <a:pt x="40541" y="113405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g106a19548b2_0_37"/>
              <p:cNvSpPr/>
              <p:nvPr/>
            </p:nvSpPr>
            <p:spPr>
              <a:xfrm>
                <a:off x="5776639" y="1337053"/>
                <a:ext cx="32518" cy="188360"/>
              </a:xfrm>
              <a:custGeom>
                <a:rect b="b" l="l" r="r" t="t"/>
                <a:pathLst>
                  <a:path extrusionOk="0" h="235450" w="40647">
                    <a:moveTo>
                      <a:pt x="4152" y="15917"/>
                    </a:moveTo>
                    <a:cubicBezTo>
                      <a:pt x="4152" y="15917"/>
                      <a:pt x="-11564" y="127074"/>
                      <a:pt x="18154" y="205274"/>
                    </a:cubicBezTo>
                    <a:cubicBezTo>
                      <a:pt x="47872" y="283474"/>
                      <a:pt x="39585" y="184986"/>
                      <a:pt x="39585" y="184986"/>
                    </a:cubicBezTo>
                    <a:lnTo>
                      <a:pt x="32442" y="161554"/>
                    </a:lnTo>
                    <a:cubicBezTo>
                      <a:pt x="32442" y="161554"/>
                      <a:pt x="26536" y="71067"/>
                      <a:pt x="29013" y="48873"/>
                    </a:cubicBezTo>
                    <a:cubicBezTo>
                      <a:pt x="31489" y="26680"/>
                      <a:pt x="30918" y="7630"/>
                      <a:pt x="32442" y="5820"/>
                    </a:cubicBezTo>
                    <a:cubicBezTo>
                      <a:pt x="33966" y="4011"/>
                      <a:pt x="26632" y="486"/>
                      <a:pt x="23488" y="10"/>
                    </a:cubicBezTo>
                    <a:cubicBezTo>
                      <a:pt x="20345" y="-466"/>
                      <a:pt x="4152" y="15917"/>
                      <a:pt x="4152" y="1591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g106a19548b2_0_37"/>
              <p:cNvSpPr/>
              <p:nvPr/>
            </p:nvSpPr>
            <p:spPr>
              <a:xfrm>
                <a:off x="5795186" y="1151382"/>
                <a:ext cx="83137" cy="102663"/>
              </a:xfrm>
              <a:custGeom>
                <a:rect b="b" l="l" r="r" t="t"/>
                <a:pathLst>
                  <a:path extrusionOk="0" h="128329" w="103921">
                    <a:moveTo>
                      <a:pt x="103921" y="3833"/>
                    </a:moveTo>
                    <a:cubicBezTo>
                      <a:pt x="103921" y="3833"/>
                      <a:pt x="54105" y="-10550"/>
                      <a:pt x="23911" y="16406"/>
                    </a:cubicBezTo>
                    <a:cubicBezTo>
                      <a:pt x="3585" y="35104"/>
                      <a:pt x="-4645" y="63564"/>
                      <a:pt x="2575" y="90225"/>
                    </a:cubicBezTo>
                    <a:cubicBezTo>
                      <a:pt x="6576" y="105941"/>
                      <a:pt x="14672" y="127468"/>
                      <a:pt x="27150" y="128325"/>
                    </a:cubicBezTo>
                    <a:cubicBezTo>
                      <a:pt x="39627" y="129182"/>
                      <a:pt x="103921" y="3833"/>
                      <a:pt x="103921" y="3833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g106a19548b2_0_37"/>
              <p:cNvSpPr/>
              <p:nvPr/>
            </p:nvSpPr>
            <p:spPr>
              <a:xfrm>
                <a:off x="5811517" y="1263498"/>
                <a:ext cx="102898" cy="115088"/>
              </a:xfrm>
              <a:custGeom>
                <a:rect b="b" l="l" r="r" t="t"/>
                <a:pathLst>
                  <a:path extrusionOk="0" h="143860" w="128622">
                    <a:moveTo>
                      <a:pt x="102545" y="0"/>
                    </a:moveTo>
                    <a:cubicBezTo>
                      <a:pt x="102545" y="0"/>
                      <a:pt x="99307" y="55531"/>
                      <a:pt x="100355" y="59627"/>
                    </a:cubicBezTo>
                    <a:cubicBezTo>
                      <a:pt x="101402" y="63722"/>
                      <a:pt x="122071" y="67628"/>
                      <a:pt x="127977" y="72485"/>
                    </a:cubicBezTo>
                    <a:cubicBezTo>
                      <a:pt x="133883" y="77343"/>
                      <a:pt x="97783" y="133636"/>
                      <a:pt x="79400" y="142018"/>
                    </a:cubicBezTo>
                    <a:cubicBezTo>
                      <a:pt x="61016" y="150400"/>
                      <a:pt x="4343" y="129064"/>
                      <a:pt x="437" y="100774"/>
                    </a:cubicBezTo>
                    <a:cubicBezTo>
                      <a:pt x="-3182" y="74866"/>
                      <a:pt x="16630" y="54673"/>
                      <a:pt x="24345" y="47625"/>
                    </a:cubicBezTo>
                    <a:cubicBezTo>
                      <a:pt x="29546" y="47282"/>
                      <a:pt x="34765" y="47282"/>
                      <a:pt x="39966" y="47625"/>
                    </a:cubicBezTo>
                    <a:lnTo>
                      <a:pt x="41585" y="20764"/>
                    </a:lnTo>
                    <a:cubicBezTo>
                      <a:pt x="66446" y="11906"/>
                      <a:pt x="102545" y="0"/>
                      <a:pt x="102545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g106a19548b2_0_37"/>
              <p:cNvSpPr/>
              <p:nvPr/>
            </p:nvSpPr>
            <p:spPr>
              <a:xfrm>
                <a:off x="5781607" y="1300507"/>
                <a:ext cx="149918" cy="172167"/>
              </a:xfrm>
              <a:custGeom>
                <a:rect b="b" l="l" r="r" t="t"/>
                <a:pathLst>
                  <a:path extrusionOk="0" h="215209" w="187397">
                    <a:moveTo>
                      <a:pt x="147575" y="18193"/>
                    </a:moveTo>
                    <a:cubicBezTo>
                      <a:pt x="163196" y="20669"/>
                      <a:pt x="181008" y="28956"/>
                      <a:pt x="183485" y="37243"/>
                    </a:cubicBezTo>
                    <a:cubicBezTo>
                      <a:pt x="189933" y="68008"/>
                      <a:pt x="188390" y="99917"/>
                      <a:pt x="179008" y="129921"/>
                    </a:cubicBezTo>
                    <a:cubicBezTo>
                      <a:pt x="165482" y="165640"/>
                      <a:pt x="156434" y="188405"/>
                      <a:pt x="148623" y="203835"/>
                    </a:cubicBezTo>
                    <a:cubicBezTo>
                      <a:pt x="148623" y="203835"/>
                      <a:pt x="81091" y="232410"/>
                      <a:pt x="26703" y="198977"/>
                    </a:cubicBezTo>
                    <a:cubicBezTo>
                      <a:pt x="26703" y="198977"/>
                      <a:pt x="22893" y="160877"/>
                      <a:pt x="22703" y="140208"/>
                    </a:cubicBezTo>
                    <a:cubicBezTo>
                      <a:pt x="-27589" y="96393"/>
                      <a:pt x="15368" y="42291"/>
                      <a:pt x="57945" y="286"/>
                    </a:cubicBezTo>
                    <a:cubicBezTo>
                      <a:pt x="63050" y="-95"/>
                      <a:pt x="68175" y="-95"/>
                      <a:pt x="73280" y="286"/>
                    </a:cubicBezTo>
                    <a:cubicBezTo>
                      <a:pt x="73280" y="286"/>
                      <a:pt x="35180" y="45244"/>
                      <a:pt x="61755" y="70771"/>
                    </a:cubicBezTo>
                    <a:cubicBezTo>
                      <a:pt x="118238" y="53721"/>
                      <a:pt x="129478" y="28384"/>
                      <a:pt x="147575" y="18193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g106a19548b2_0_37"/>
              <p:cNvSpPr/>
              <p:nvPr/>
            </p:nvSpPr>
            <p:spPr>
              <a:xfrm>
                <a:off x="5808246" y="1159602"/>
                <a:ext cx="110823" cy="136345"/>
              </a:xfrm>
              <a:custGeom>
                <a:rect b="b" l="l" r="r" t="t"/>
                <a:pathLst>
                  <a:path extrusionOk="0" h="170431" w="138529">
                    <a:moveTo>
                      <a:pt x="2908" y="60608"/>
                    </a:moveTo>
                    <a:lnTo>
                      <a:pt x="2908" y="60608"/>
                    </a:lnTo>
                    <a:cubicBezTo>
                      <a:pt x="8528" y="24890"/>
                      <a:pt x="34245" y="-2066"/>
                      <a:pt x="71107" y="125"/>
                    </a:cubicBezTo>
                    <a:cubicBezTo>
                      <a:pt x="110150" y="1972"/>
                      <a:pt x="140297" y="35129"/>
                      <a:pt x="138449" y="74172"/>
                    </a:cubicBezTo>
                    <a:cubicBezTo>
                      <a:pt x="137372" y="96775"/>
                      <a:pt x="125552" y="117511"/>
                      <a:pt x="106635" y="129950"/>
                    </a:cubicBezTo>
                    <a:cubicBezTo>
                      <a:pt x="105369" y="135322"/>
                      <a:pt x="103483" y="140533"/>
                      <a:pt x="101016" y="145476"/>
                    </a:cubicBezTo>
                    <a:cubicBezTo>
                      <a:pt x="87966" y="160716"/>
                      <a:pt x="53391" y="170336"/>
                      <a:pt x="41865" y="170432"/>
                    </a:cubicBezTo>
                    <a:cubicBezTo>
                      <a:pt x="32340" y="170432"/>
                      <a:pt x="23482" y="161383"/>
                      <a:pt x="14243" y="146048"/>
                    </a:cubicBezTo>
                    <a:cubicBezTo>
                      <a:pt x="-5093" y="113663"/>
                      <a:pt x="-140" y="78230"/>
                      <a:pt x="2908" y="60608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g106a19548b2_0_37"/>
              <p:cNvSpPr/>
              <p:nvPr/>
            </p:nvSpPr>
            <p:spPr>
              <a:xfrm>
                <a:off x="5812703" y="1158869"/>
                <a:ext cx="110779" cy="104694"/>
              </a:xfrm>
              <a:custGeom>
                <a:rect b="b" l="l" r="r" t="t"/>
                <a:pathLst>
                  <a:path extrusionOk="0" h="130867" w="138474">
                    <a:moveTo>
                      <a:pt x="76867" y="1709"/>
                    </a:moveTo>
                    <a:cubicBezTo>
                      <a:pt x="102679" y="6757"/>
                      <a:pt x="123920" y="13996"/>
                      <a:pt x="130969" y="39332"/>
                    </a:cubicBezTo>
                    <a:cubicBezTo>
                      <a:pt x="135731" y="56858"/>
                      <a:pt x="142018" y="90101"/>
                      <a:pt x="136017" y="104102"/>
                    </a:cubicBezTo>
                    <a:lnTo>
                      <a:pt x="132398" y="114294"/>
                    </a:lnTo>
                    <a:lnTo>
                      <a:pt x="101060" y="130868"/>
                    </a:lnTo>
                    <a:cubicBezTo>
                      <a:pt x="101060" y="130868"/>
                      <a:pt x="86487" y="118676"/>
                      <a:pt x="91059" y="83243"/>
                    </a:cubicBezTo>
                    <a:cubicBezTo>
                      <a:pt x="90850" y="78423"/>
                      <a:pt x="89335" y="73746"/>
                      <a:pt x="86678" y="69717"/>
                    </a:cubicBezTo>
                    <a:cubicBezTo>
                      <a:pt x="84687" y="66364"/>
                      <a:pt x="83211" y="62735"/>
                      <a:pt x="82296" y="58954"/>
                    </a:cubicBezTo>
                    <a:cubicBezTo>
                      <a:pt x="78591" y="49353"/>
                      <a:pt x="71371" y="41514"/>
                      <a:pt x="62103" y="37046"/>
                    </a:cubicBezTo>
                    <a:cubicBezTo>
                      <a:pt x="38767" y="23997"/>
                      <a:pt x="4953" y="35237"/>
                      <a:pt x="0" y="39999"/>
                    </a:cubicBezTo>
                    <a:cubicBezTo>
                      <a:pt x="13221" y="10548"/>
                      <a:pt x="45396" y="-5483"/>
                      <a:pt x="76867" y="1709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g106a19548b2_0_37"/>
              <p:cNvSpPr/>
              <p:nvPr/>
            </p:nvSpPr>
            <p:spPr>
              <a:xfrm>
                <a:off x="5898276" y="1323720"/>
                <a:ext cx="74471" cy="246223"/>
              </a:xfrm>
              <a:custGeom>
                <a:rect b="b" l="l" r="r" t="t"/>
                <a:pathLst>
                  <a:path extrusionOk="0" h="307779" w="93089">
                    <a:moveTo>
                      <a:pt x="39367" y="248524"/>
                    </a:moveTo>
                    <a:cubicBezTo>
                      <a:pt x="45177" y="212329"/>
                      <a:pt x="56036" y="188898"/>
                      <a:pt x="50988" y="168990"/>
                    </a:cubicBezTo>
                    <a:cubicBezTo>
                      <a:pt x="39739" y="128738"/>
                      <a:pt x="25013" y="89542"/>
                      <a:pt x="6982" y="51833"/>
                    </a:cubicBezTo>
                    <a:cubicBezTo>
                      <a:pt x="-4448" y="29354"/>
                      <a:pt x="-924" y="13733"/>
                      <a:pt x="10887" y="4779"/>
                    </a:cubicBezTo>
                    <a:cubicBezTo>
                      <a:pt x="24222" y="-4746"/>
                      <a:pt x="36891" y="-840"/>
                      <a:pt x="48987" y="23829"/>
                    </a:cubicBezTo>
                    <a:cubicBezTo>
                      <a:pt x="64132" y="55167"/>
                      <a:pt x="81086" y="87361"/>
                      <a:pt x="89373" y="134034"/>
                    </a:cubicBezTo>
                    <a:cubicBezTo>
                      <a:pt x="94688" y="164228"/>
                      <a:pt x="94298" y="195136"/>
                      <a:pt x="88230" y="225188"/>
                    </a:cubicBezTo>
                    <a:cubicBezTo>
                      <a:pt x="83087" y="257668"/>
                      <a:pt x="72800" y="275956"/>
                      <a:pt x="60513" y="306436"/>
                    </a:cubicBezTo>
                    <a:cubicBezTo>
                      <a:pt x="57084" y="315199"/>
                      <a:pt x="34414" y="279385"/>
                      <a:pt x="39367" y="248524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g106a19548b2_0_37"/>
              <p:cNvSpPr/>
              <p:nvPr/>
            </p:nvSpPr>
            <p:spPr>
              <a:xfrm>
                <a:off x="5831068" y="2061801"/>
                <a:ext cx="86995" cy="66513"/>
              </a:xfrm>
              <a:custGeom>
                <a:rect b="b" l="l" r="r" t="t"/>
                <a:pathLst>
                  <a:path extrusionOk="0" h="83141" w="108744">
                    <a:moveTo>
                      <a:pt x="100855" y="2"/>
                    </a:moveTo>
                    <a:cubicBezTo>
                      <a:pt x="87806" y="10575"/>
                      <a:pt x="67423" y="3241"/>
                      <a:pt x="66470" y="4194"/>
                    </a:cubicBezTo>
                    <a:cubicBezTo>
                      <a:pt x="51297" y="17281"/>
                      <a:pt x="35400" y="29492"/>
                      <a:pt x="18845" y="40769"/>
                    </a:cubicBezTo>
                    <a:cubicBezTo>
                      <a:pt x="10654" y="47151"/>
                      <a:pt x="-2014" y="55724"/>
                      <a:pt x="271" y="68106"/>
                    </a:cubicBezTo>
                    <a:cubicBezTo>
                      <a:pt x="4367" y="90109"/>
                      <a:pt x="39610" y="83346"/>
                      <a:pt x="52945" y="76584"/>
                    </a:cubicBezTo>
                    <a:cubicBezTo>
                      <a:pt x="66280" y="69821"/>
                      <a:pt x="77043" y="58677"/>
                      <a:pt x="89616" y="50866"/>
                    </a:cubicBezTo>
                    <a:cubicBezTo>
                      <a:pt x="98665" y="45246"/>
                      <a:pt x="107428" y="42389"/>
                      <a:pt x="108666" y="31054"/>
                    </a:cubicBezTo>
                    <a:cubicBezTo>
                      <a:pt x="109523" y="24196"/>
                      <a:pt x="103142" y="-283"/>
                      <a:pt x="100855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g106a19548b2_0_37"/>
              <p:cNvSpPr/>
              <p:nvPr/>
            </p:nvSpPr>
            <p:spPr>
              <a:xfrm>
                <a:off x="5831514" y="2082973"/>
                <a:ext cx="86563" cy="44990"/>
              </a:xfrm>
              <a:custGeom>
                <a:rect b="b" l="l" r="r" t="t"/>
                <a:pathLst>
                  <a:path extrusionOk="0" h="56238" w="108204">
                    <a:moveTo>
                      <a:pt x="107918" y="0"/>
                    </a:moveTo>
                    <a:cubicBezTo>
                      <a:pt x="106204" y="10859"/>
                      <a:pt x="97536" y="13907"/>
                      <a:pt x="88868" y="19050"/>
                    </a:cubicBezTo>
                    <a:cubicBezTo>
                      <a:pt x="76105" y="26956"/>
                      <a:pt x="64865" y="38100"/>
                      <a:pt x="51530" y="45149"/>
                    </a:cubicBezTo>
                    <a:cubicBezTo>
                      <a:pt x="38195" y="52197"/>
                      <a:pt x="8573" y="57531"/>
                      <a:pt x="0" y="41815"/>
                    </a:cubicBezTo>
                    <a:cubicBezTo>
                      <a:pt x="4667" y="63056"/>
                      <a:pt x="39338" y="56388"/>
                      <a:pt x="52483" y="49721"/>
                    </a:cubicBezTo>
                    <a:cubicBezTo>
                      <a:pt x="65627" y="43053"/>
                      <a:pt x="76581" y="31814"/>
                      <a:pt x="89154" y="24003"/>
                    </a:cubicBezTo>
                    <a:cubicBezTo>
                      <a:pt x="98203" y="18383"/>
                      <a:pt x="106966" y="15526"/>
                      <a:pt x="108204" y="4191"/>
                    </a:cubicBezTo>
                    <a:cubicBezTo>
                      <a:pt x="108214" y="2791"/>
                      <a:pt x="108118" y="1391"/>
                      <a:pt x="107918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g106a19548b2_0_37"/>
              <p:cNvSpPr/>
              <p:nvPr/>
            </p:nvSpPr>
            <p:spPr>
              <a:xfrm>
                <a:off x="5764925" y="2047104"/>
                <a:ext cx="79862" cy="61873"/>
              </a:xfrm>
              <a:custGeom>
                <a:rect b="b" l="l" r="r" t="t"/>
                <a:pathLst>
                  <a:path extrusionOk="0" h="77341" w="99827">
                    <a:moveTo>
                      <a:pt x="91860" y="1"/>
                    </a:moveTo>
                    <a:cubicBezTo>
                      <a:pt x="79954" y="9526"/>
                      <a:pt x="61856" y="4288"/>
                      <a:pt x="60999" y="5240"/>
                    </a:cubicBezTo>
                    <a:cubicBezTo>
                      <a:pt x="47045" y="17146"/>
                      <a:pt x="32453" y="28281"/>
                      <a:pt x="17279" y="38578"/>
                    </a:cubicBezTo>
                    <a:cubicBezTo>
                      <a:pt x="9754" y="44388"/>
                      <a:pt x="-1771" y="52294"/>
                      <a:pt x="229" y="63533"/>
                    </a:cubicBezTo>
                    <a:cubicBezTo>
                      <a:pt x="4040" y="83726"/>
                      <a:pt x="36329" y="77535"/>
                      <a:pt x="48521" y="71344"/>
                    </a:cubicBezTo>
                    <a:cubicBezTo>
                      <a:pt x="60713" y="65152"/>
                      <a:pt x="70619" y="54961"/>
                      <a:pt x="82145" y="47817"/>
                    </a:cubicBezTo>
                    <a:cubicBezTo>
                      <a:pt x="90336" y="42673"/>
                      <a:pt x="98433" y="40006"/>
                      <a:pt x="99766" y="29624"/>
                    </a:cubicBezTo>
                    <a:cubicBezTo>
                      <a:pt x="100528" y="23338"/>
                      <a:pt x="94051" y="-189"/>
                      <a:pt x="91860" y="1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g106a19548b2_0_37"/>
              <p:cNvSpPr/>
              <p:nvPr/>
            </p:nvSpPr>
            <p:spPr>
              <a:xfrm>
                <a:off x="5764880" y="2067438"/>
                <a:ext cx="79629" cy="41383"/>
              </a:xfrm>
              <a:custGeom>
                <a:rect b="b" l="l" r="r" t="t"/>
                <a:pathLst>
                  <a:path extrusionOk="0" h="51729" w="99536">
                    <a:moveTo>
                      <a:pt x="99536" y="0"/>
                    </a:moveTo>
                    <a:cubicBezTo>
                      <a:pt x="97917" y="10001"/>
                      <a:pt x="90011" y="12668"/>
                      <a:pt x="81820" y="17812"/>
                    </a:cubicBezTo>
                    <a:cubicBezTo>
                      <a:pt x="70104" y="25051"/>
                      <a:pt x="59817" y="35528"/>
                      <a:pt x="47625" y="41720"/>
                    </a:cubicBezTo>
                    <a:cubicBezTo>
                      <a:pt x="35433" y="47911"/>
                      <a:pt x="8287" y="53054"/>
                      <a:pt x="0" y="38671"/>
                    </a:cubicBezTo>
                    <a:cubicBezTo>
                      <a:pt x="4286" y="57721"/>
                      <a:pt x="36004" y="52006"/>
                      <a:pt x="47625" y="45911"/>
                    </a:cubicBezTo>
                    <a:cubicBezTo>
                      <a:pt x="59246" y="39814"/>
                      <a:pt x="69723" y="29528"/>
                      <a:pt x="81248" y="22384"/>
                    </a:cubicBezTo>
                    <a:cubicBezTo>
                      <a:pt x="89440" y="17240"/>
                      <a:pt x="97536" y="14573"/>
                      <a:pt x="98870" y="4191"/>
                    </a:cubicBezTo>
                    <a:cubicBezTo>
                      <a:pt x="99222" y="2819"/>
                      <a:pt x="99441" y="1419"/>
                      <a:pt x="9953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g106a19548b2_0_37"/>
              <p:cNvSpPr/>
              <p:nvPr/>
            </p:nvSpPr>
            <p:spPr>
              <a:xfrm>
                <a:off x="5777722" y="1472916"/>
                <a:ext cx="170454" cy="595560"/>
              </a:xfrm>
              <a:custGeom>
                <a:rect b="b" l="l" r="r" t="t"/>
                <a:pathLst>
                  <a:path extrusionOk="0" h="744450" w="213068">
                    <a:moveTo>
                      <a:pt x="5465" y="110490"/>
                    </a:moveTo>
                    <a:cubicBezTo>
                      <a:pt x="11276" y="65437"/>
                      <a:pt x="27849" y="0"/>
                      <a:pt x="27849" y="0"/>
                    </a:cubicBezTo>
                    <a:cubicBezTo>
                      <a:pt x="43546" y="7372"/>
                      <a:pt x="60529" y="11611"/>
                      <a:pt x="77855" y="12478"/>
                    </a:cubicBezTo>
                    <a:cubicBezTo>
                      <a:pt x="103211" y="12316"/>
                      <a:pt x="128490" y="9830"/>
                      <a:pt x="153388" y="5048"/>
                    </a:cubicBezTo>
                    <a:cubicBezTo>
                      <a:pt x="161532" y="19269"/>
                      <a:pt x="170429" y="33033"/>
                      <a:pt x="180059" y="46291"/>
                    </a:cubicBezTo>
                    <a:cubicBezTo>
                      <a:pt x="193012" y="64294"/>
                      <a:pt x="218159" y="103441"/>
                      <a:pt x="212158" y="172879"/>
                    </a:cubicBezTo>
                    <a:cubicBezTo>
                      <a:pt x="208253" y="217932"/>
                      <a:pt x="182916" y="409480"/>
                      <a:pt x="182916" y="409480"/>
                    </a:cubicBezTo>
                    <a:cubicBezTo>
                      <a:pt x="192755" y="441693"/>
                      <a:pt x="197985" y="475145"/>
                      <a:pt x="198442" y="508826"/>
                    </a:cubicBezTo>
                    <a:cubicBezTo>
                      <a:pt x="196156" y="548821"/>
                      <a:pt x="190869" y="588588"/>
                      <a:pt x="182630" y="627793"/>
                    </a:cubicBezTo>
                    <a:lnTo>
                      <a:pt x="167581" y="736568"/>
                    </a:lnTo>
                    <a:cubicBezTo>
                      <a:pt x="167581" y="736568"/>
                      <a:pt x="147483" y="751046"/>
                      <a:pt x="133195" y="740759"/>
                    </a:cubicBezTo>
                    <a:lnTo>
                      <a:pt x="135005" y="634365"/>
                    </a:lnTo>
                    <a:cubicBezTo>
                      <a:pt x="133291" y="608362"/>
                      <a:pt x="130719" y="569976"/>
                      <a:pt x="129004" y="545402"/>
                    </a:cubicBezTo>
                    <a:cubicBezTo>
                      <a:pt x="126337" y="505492"/>
                      <a:pt x="119479" y="442055"/>
                      <a:pt x="117098" y="426148"/>
                    </a:cubicBezTo>
                    <a:cubicBezTo>
                      <a:pt x="114717" y="410242"/>
                      <a:pt x="109954" y="382619"/>
                      <a:pt x="107573" y="351568"/>
                    </a:cubicBezTo>
                    <a:cubicBezTo>
                      <a:pt x="105192" y="320516"/>
                      <a:pt x="93476" y="162973"/>
                      <a:pt x="93476" y="162973"/>
                    </a:cubicBezTo>
                    <a:lnTo>
                      <a:pt x="91857" y="192500"/>
                    </a:lnTo>
                    <a:cubicBezTo>
                      <a:pt x="91857" y="192500"/>
                      <a:pt x="90238" y="240125"/>
                      <a:pt x="83380" y="299561"/>
                    </a:cubicBezTo>
                    <a:cubicBezTo>
                      <a:pt x="76522" y="358997"/>
                      <a:pt x="73855" y="385286"/>
                      <a:pt x="73855" y="385286"/>
                    </a:cubicBezTo>
                    <a:cubicBezTo>
                      <a:pt x="80370" y="397183"/>
                      <a:pt x="84932" y="410042"/>
                      <a:pt x="87380" y="423386"/>
                    </a:cubicBezTo>
                    <a:cubicBezTo>
                      <a:pt x="88619" y="436150"/>
                      <a:pt x="103192" y="537686"/>
                      <a:pt x="94429" y="588740"/>
                    </a:cubicBezTo>
                    <a:lnTo>
                      <a:pt x="76712" y="719138"/>
                    </a:lnTo>
                    <a:cubicBezTo>
                      <a:pt x="67645" y="725376"/>
                      <a:pt x="56138" y="726900"/>
                      <a:pt x="45756" y="723233"/>
                    </a:cubicBezTo>
                    <a:lnTo>
                      <a:pt x="35183" y="591407"/>
                    </a:lnTo>
                    <a:cubicBezTo>
                      <a:pt x="28135" y="541211"/>
                      <a:pt x="13180" y="434912"/>
                      <a:pt x="10895" y="421100"/>
                    </a:cubicBezTo>
                    <a:cubicBezTo>
                      <a:pt x="5808" y="393268"/>
                      <a:pt x="2817" y="365084"/>
                      <a:pt x="1941" y="336804"/>
                    </a:cubicBezTo>
                    <a:cubicBezTo>
                      <a:pt x="-1583" y="279749"/>
                      <a:pt x="-250" y="155543"/>
                      <a:pt x="5465" y="11049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g106a19548b2_0_37"/>
              <p:cNvSpPr/>
              <p:nvPr/>
            </p:nvSpPr>
            <p:spPr>
              <a:xfrm>
                <a:off x="5770564" y="1458904"/>
                <a:ext cx="181538" cy="396087"/>
              </a:xfrm>
              <a:custGeom>
                <a:rect b="b" l="l" r="r" t="t"/>
                <a:pathLst>
                  <a:path extrusionOk="0" h="495109" w="226922">
                    <a:moveTo>
                      <a:pt x="162435" y="6001"/>
                    </a:moveTo>
                    <a:lnTo>
                      <a:pt x="201202" y="83915"/>
                    </a:lnTo>
                    <a:cubicBezTo>
                      <a:pt x="201202" y="83915"/>
                      <a:pt x="260447" y="170593"/>
                      <a:pt x="199106" y="393287"/>
                    </a:cubicBezTo>
                    <a:lnTo>
                      <a:pt x="210631" y="461963"/>
                    </a:lnTo>
                    <a:cubicBezTo>
                      <a:pt x="210631" y="461963"/>
                      <a:pt x="94522" y="536543"/>
                      <a:pt x="16798" y="461963"/>
                    </a:cubicBezTo>
                    <a:cubicBezTo>
                      <a:pt x="16798" y="461963"/>
                      <a:pt x="-10158" y="256127"/>
                      <a:pt x="4224" y="161258"/>
                    </a:cubicBezTo>
                    <a:cubicBezTo>
                      <a:pt x="12149" y="106661"/>
                      <a:pt x="24246" y="52749"/>
                      <a:pt x="40420" y="0"/>
                    </a:cubicBezTo>
                    <a:cubicBezTo>
                      <a:pt x="40420" y="0"/>
                      <a:pt x="59470" y="21050"/>
                      <a:pt x="157291" y="71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g106a19548b2_0_37"/>
              <p:cNvSpPr/>
              <p:nvPr/>
            </p:nvSpPr>
            <p:spPr>
              <a:xfrm>
                <a:off x="5895126" y="1321170"/>
                <a:ext cx="61010" cy="76023"/>
              </a:xfrm>
              <a:custGeom>
                <a:rect b="b" l="l" r="r" t="t"/>
                <a:pathLst>
                  <a:path extrusionOk="0" h="95029" w="76263">
                    <a:moveTo>
                      <a:pt x="76263" y="71216"/>
                    </a:moveTo>
                    <a:cubicBezTo>
                      <a:pt x="76263" y="71216"/>
                      <a:pt x="49307" y="98076"/>
                      <a:pt x="17303" y="94743"/>
                    </a:cubicBezTo>
                    <a:lnTo>
                      <a:pt x="1968" y="42165"/>
                    </a:lnTo>
                    <a:cubicBezTo>
                      <a:pt x="1968" y="42165"/>
                      <a:pt x="-7557" y="14828"/>
                      <a:pt x="15303" y="2826"/>
                    </a:cubicBezTo>
                    <a:cubicBezTo>
                      <a:pt x="38163" y="-9175"/>
                      <a:pt x="62833" y="17685"/>
                      <a:pt x="76263" y="7121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g106a19548b2_0_37"/>
              <p:cNvSpPr/>
              <p:nvPr/>
            </p:nvSpPr>
            <p:spPr>
              <a:xfrm>
                <a:off x="5777141" y="1300603"/>
                <a:ext cx="50825" cy="53396"/>
              </a:xfrm>
              <a:custGeom>
                <a:rect b="b" l="l" r="r" t="t"/>
                <a:pathLst>
                  <a:path extrusionOk="0" h="66745" w="63531">
                    <a:moveTo>
                      <a:pt x="63532" y="451"/>
                    </a:moveTo>
                    <a:cubicBezTo>
                      <a:pt x="63532" y="451"/>
                      <a:pt x="32671" y="-9074"/>
                      <a:pt x="0" y="59411"/>
                    </a:cubicBezTo>
                    <a:lnTo>
                      <a:pt x="12192" y="66745"/>
                    </a:lnTo>
                    <a:cubicBezTo>
                      <a:pt x="27499" y="43304"/>
                      <a:pt x="44663" y="21130"/>
                      <a:pt x="63532" y="45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" name="Google Shape;180;g106a19548b2_0_37"/>
            <p:cNvGrpSpPr/>
            <p:nvPr/>
          </p:nvGrpSpPr>
          <p:grpSpPr>
            <a:xfrm>
              <a:off x="5122427" y="3292365"/>
              <a:ext cx="823270" cy="1268939"/>
              <a:chOff x="5490177" y="3555452"/>
              <a:chExt cx="823270" cy="1268939"/>
            </a:xfrm>
          </p:grpSpPr>
          <p:sp>
            <p:nvSpPr>
              <p:cNvPr id="181" name="Google Shape;181;g106a19548b2_0_37"/>
              <p:cNvSpPr/>
              <p:nvPr/>
            </p:nvSpPr>
            <p:spPr>
              <a:xfrm>
                <a:off x="5967652" y="4624747"/>
                <a:ext cx="345795" cy="199644"/>
              </a:xfrm>
              <a:custGeom>
                <a:rect b="b" l="l" r="r" t="t"/>
                <a:pathLst>
                  <a:path extrusionOk="0" h="249555" w="432244">
                    <a:moveTo>
                      <a:pt x="432245" y="124777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7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7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g106a19548b2_0_37"/>
              <p:cNvSpPr/>
              <p:nvPr/>
            </p:nvSpPr>
            <p:spPr>
              <a:xfrm>
                <a:off x="6225123" y="3957880"/>
                <a:ext cx="68002" cy="244678"/>
              </a:xfrm>
              <a:custGeom>
                <a:rect b="b" l="l" r="r" t="t"/>
                <a:pathLst>
                  <a:path extrusionOk="0" h="305847" w="85002">
                    <a:moveTo>
                      <a:pt x="18764" y="0"/>
                    </a:moveTo>
                    <a:cubicBezTo>
                      <a:pt x="37814" y="5429"/>
                      <a:pt x="48482" y="26289"/>
                      <a:pt x="65056" y="70961"/>
                    </a:cubicBezTo>
                    <a:cubicBezTo>
                      <a:pt x="78848" y="111490"/>
                      <a:pt x="85582" y="154076"/>
                      <a:pt x="84963" y="196882"/>
                    </a:cubicBezTo>
                    <a:cubicBezTo>
                      <a:pt x="79629" y="238982"/>
                      <a:pt x="62198" y="271748"/>
                      <a:pt x="20098" y="305848"/>
                    </a:cubicBezTo>
                    <a:lnTo>
                      <a:pt x="0" y="268986"/>
                    </a:lnTo>
                    <a:cubicBezTo>
                      <a:pt x="0" y="268986"/>
                      <a:pt x="41243" y="232600"/>
                      <a:pt x="45434" y="190500"/>
                    </a:cubicBezTo>
                    <a:cubicBezTo>
                      <a:pt x="47815" y="166878"/>
                      <a:pt x="20098" y="87249"/>
                      <a:pt x="20098" y="85058"/>
                    </a:cubicBezTo>
                    <a:cubicBezTo>
                      <a:pt x="20098" y="82867"/>
                      <a:pt x="18764" y="0"/>
                      <a:pt x="18764" y="0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g106a19548b2_0_37"/>
              <p:cNvSpPr/>
              <p:nvPr/>
            </p:nvSpPr>
            <p:spPr>
              <a:xfrm>
                <a:off x="6014262" y="4720102"/>
                <a:ext cx="99120" cy="56094"/>
              </a:xfrm>
              <a:custGeom>
                <a:rect b="b" l="l" r="r" t="t"/>
                <a:pathLst>
                  <a:path extrusionOk="0" h="70118" w="123900">
                    <a:moveTo>
                      <a:pt x="117628" y="16845"/>
                    </a:moveTo>
                    <a:cubicBezTo>
                      <a:pt x="104783" y="20750"/>
                      <a:pt x="90877" y="18874"/>
                      <a:pt x="79528" y="11701"/>
                    </a:cubicBezTo>
                    <a:cubicBezTo>
                      <a:pt x="69241" y="11701"/>
                      <a:pt x="8757" y="-12016"/>
                      <a:pt x="1137" y="8082"/>
                    </a:cubicBezTo>
                    <a:cubicBezTo>
                      <a:pt x="-5531" y="25703"/>
                      <a:pt x="18758" y="42086"/>
                      <a:pt x="31617" y="45229"/>
                    </a:cubicBezTo>
                    <a:cubicBezTo>
                      <a:pt x="60192" y="51992"/>
                      <a:pt x="80766" y="66089"/>
                      <a:pt x="92196" y="68470"/>
                    </a:cubicBezTo>
                    <a:cubicBezTo>
                      <a:pt x="100966" y="71585"/>
                      <a:pt x="110703" y="70232"/>
                      <a:pt x="118294" y="64851"/>
                    </a:cubicBezTo>
                    <a:cubicBezTo>
                      <a:pt x="126200" y="56850"/>
                      <a:pt x="125533" y="27322"/>
                      <a:pt x="117628" y="1684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g106a19548b2_0_37"/>
              <p:cNvSpPr/>
              <p:nvPr/>
            </p:nvSpPr>
            <p:spPr>
              <a:xfrm>
                <a:off x="6014165" y="4729456"/>
                <a:ext cx="97551" cy="46733"/>
              </a:xfrm>
              <a:custGeom>
                <a:rect b="b" l="l" r="r" t="t"/>
                <a:pathLst>
                  <a:path extrusionOk="0" h="58416" w="121939">
                    <a:moveTo>
                      <a:pt x="92127" y="51911"/>
                    </a:moveTo>
                    <a:cubicBezTo>
                      <a:pt x="80697" y="49530"/>
                      <a:pt x="59837" y="35433"/>
                      <a:pt x="31548" y="28575"/>
                    </a:cubicBezTo>
                    <a:cubicBezTo>
                      <a:pt x="20784" y="26003"/>
                      <a:pt x="2020" y="14097"/>
                      <a:pt x="210" y="0"/>
                    </a:cubicBezTo>
                    <a:cubicBezTo>
                      <a:pt x="-2361" y="16193"/>
                      <a:pt x="19260" y="30575"/>
                      <a:pt x="31548" y="33528"/>
                    </a:cubicBezTo>
                    <a:cubicBezTo>
                      <a:pt x="60123" y="40291"/>
                      <a:pt x="80697" y="54388"/>
                      <a:pt x="92127" y="56769"/>
                    </a:cubicBezTo>
                    <a:cubicBezTo>
                      <a:pt x="100896" y="59884"/>
                      <a:pt x="110634" y="58531"/>
                      <a:pt x="118225" y="53150"/>
                    </a:cubicBezTo>
                    <a:cubicBezTo>
                      <a:pt x="119933" y="51188"/>
                      <a:pt x="121200" y="48882"/>
                      <a:pt x="121940" y="46387"/>
                    </a:cubicBezTo>
                    <a:cubicBezTo>
                      <a:pt x="113425" y="52816"/>
                      <a:pt x="102380" y="54864"/>
                      <a:pt x="92127" y="51911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g106a19548b2_0_37"/>
              <p:cNvSpPr/>
              <p:nvPr/>
            </p:nvSpPr>
            <p:spPr>
              <a:xfrm>
                <a:off x="6140412" y="4656810"/>
                <a:ext cx="95533" cy="53978"/>
              </a:xfrm>
              <a:custGeom>
                <a:rect b="b" l="l" r="r" t="t"/>
                <a:pathLst>
                  <a:path extrusionOk="0" h="67472" w="119416">
                    <a:moveTo>
                      <a:pt x="113384" y="16189"/>
                    </a:moveTo>
                    <a:cubicBezTo>
                      <a:pt x="102146" y="20047"/>
                      <a:pt x="89728" y="18161"/>
                      <a:pt x="80142" y="11141"/>
                    </a:cubicBezTo>
                    <a:cubicBezTo>
                      <a:pt x="70617" y="11141"/>
                      <a:pt x="8419" y="-11529"/>
                      <a:pt x="1085" y="7807"/>
                    </a:cubicBezTo>
                    <a:cubicBezTo>
                      <a:pt x="-5297" y="24762"/>
                      <a:pt x="18039" y="40383"/>
                      <a:pt x="30422" y="43431"/>
                    </a:cubicBezTo>
                    <a:cubicBezTo>
                      <a:pt x="57663" y="50003"/>
                      <a:pt x="78047" y="63624"/>
                      <a:pt x="88715" y="65910"/>
                    </a:cubicBezTo>
                    <a:cubicBezTo>
                      <a:pt x="97172" y="68882"/>
                      <a:pt x="106547" y="67567"/>
                      <a:pt x="113861" y="62385"/>
                    </a:cubicBezTo>
                    <a:cubicBezTo>
                      <a:pt x="121671" y="54670"/>
                      <a:pt x="121004" y="26286"/>
                      <a:pt x="113384" y="16189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g106a19548b2_0_37"/>
              <p:cNvSpPr/>
              <p:nvPr/>
            </p:nvSpPr>
            <p:spPr>
              <a:xfrm>
                <a:off x="6140448" y="4665717"/>
                <a:ext cx="93872" cy="45066"/>
              </a:xfrm>
              <a:custGeom>
                <a:rect b="b" l="l" r="r" t="t"/>
                <a:pathLst>
                  <a:path extrusionOk="0" h="56332" w="117340">
                    <a:moveTo>
                      <a:pt x="88670" y="50102"/>
                    </a:moveTo>
                    <a:cubicBezTo>
                      <a:pt x="77717" y="47720"/>
                      <a:pt x="57619" y="34195"/>
                      <a:pt x="30377" y="27622"/>
                    </a:cubicBezTo>
                    <a:cubicBezTo>
                      <a:pt x="19995" y="25051"/>
                      <a:pt x="1802" y="13621"/>
                      <a:pt x="183" y="0"/>
                    </a:cubicBezTo>
                    <a:cubicBezTo>
                      <a:pt x="-2198" y="15621"/>
                      <a:pt x="19233" y="29528"/>
                      <a:pt x="30377" y="32290"/>
                    </a:cubicBezTo>
                    <a:cubicBezTo>
                      <a:pt x="57619" y="38862"/>
                      <a:pt x="78002" y="52483"/>
                      <a:pt x="88670" y="54769"/>
                    </a:cubicBezTo>
                    <a:cubicBezTo>
                      <a:pt x="97128" y="57741"/>
                      <a:pt x="106503" y="56426"/>
                      <a:pt x="113816" y="51245"/>
                    </a:cubicBezTo>
                    <a:cubicBezTo>
                      <a:pt x="115496" y="49368"/>
                      <a:pt x="116703" y="47111"/>
                      <a:pt x="117341" y="44672"/>
                    </a:cubicBezTo>
                    <a:cubicBezTo>
                      <a:pt x="109187" y="50930"/>
                      <a:pt x="98547" y="52940"/>
                      <a:pt x="88670" y="50102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g106a19548b2_0_37"/>
              <p:cNvSpPr/>
              <p:nvPr/>
            </p:nvSpPr>
            <p:spPr>
              <a:xfrm>
                <a:off x="6074259" y="4151308"/>
                <a:ext cx="190443" cy="586341"/>
              </a:xfrm>
              <a:custGeom>
                <a:rect b="b" l="l" r="r" t="t"/>
                <a:pathLst>
                  <a:path extrusionOk="0" h="732926" w="238054">
                    <a:moveTo>
                      <a:pt x="216416" y="495014"/>
                    </a:moveTo>
                    <a:cubicBezTo>
                      <a:pt x="216443" y="471802"/>
                      <a:pt x="212447" y="448761"/>
                      <a:pt x="204605" y="426911"/>
                    </a:cubicBezTo>
                    <a:cubicBezTo>
                      <a:pt x="204605" y="426911"/>
                      <a:pt x="212415" y="333661"/>
                      <a:pt x="218416" y="272415"/>
                    </a:cubicBezTo>
                    <a:cubicBezTo>
                      <a:pt x="227179" y="182118"/>
                      <a:pt x="241086" y="173164"/>
                      <a:pt x="237466" y="118300"/>
                    </a:cubicBezTo>
                    <a:cubicBezTo>
                      <a:pt x="233847" y="67437"/>
                      <a:pt x="204891" y="34480"/>
                      <a:pt x="197366" y="0"/>
                    </a:cubicBezTo>
                    <a:lnTo>
                      <a:pt x="50014" y="11621"/>
                    </a:lnTo>
                    <a:cubicBezTo>
                      <a:pt x="50014" y="11621"/>
                      <a:pt x="37155" y="53435"/>
                      <a:pt x="20582" y="136684"/>
                    </a:cubicBezTo>
                    <a:cubicBezTo>
                      <a:pt x="4008" y="219932"/>
                      <a:pt x="2865" y="318897"/>
                      <a:pt x="4199" y="449961"/>
                    </a:cubicBezTo>
                    <a:cubicBezTo>
                      <a:pt x="4199" y="483775"/>
                      <a:pt x="-1516" y="513112"/>
                      <a:pt x="389" y="597313"/>
                    </a:cubicBezTo>
                    <a:cubicBezTo>
                      <a:pt x="1722" y="653891"/>
                      <a:pt x="4961" y="723233"/>
                      <a:pt x="4961" y="723233"/>
                    </a:cubicBezTo>
                    <a:cubicBezTo>
                      <a:pt x="26487" y="741712"/>
                      <a:pt x="41442" y="728091"/>
                      <a:pt x="41442" y="728091"/>
                    </a:cubicBezTo>
                    <a:cubicBezTo>
                      <a:pt x="41442" y="728091"/>
                      <a:pt x="79542" y="560451"/>
                      <a:pt x="84780" y="521970"/>
                    </a:cubicBezTo>
                    <a:cubicBezTo>
                      <a:pt x="88780" y="500682"/>
                      <a:pt x="87003" y="478707"/>
                      <a:pt x="79637" y="458343"/>
                    </a:cubicBezTo>
                    <a:cubicBezTo>
                      <a:pt x="79637" y="458343"/>
                      <a:pt x="90686" y="405670"/>
                      <a:pt x="98687" y="364236"/>
                    </a:cubicBezTo>
                    <a:cubicBezTo>
                      <a:pt x="108212" y="313658"/>
                      <a:pt x="133453" y="204502"/>
                      <a:pt x="133453" y="204502"/>
                    </a:cubicBezTo>
                    <a:cubicBezTo>
                      <a:pt x="133453" y="204502"/>
                      <a:pt x="129167" y="372237"/>
                      <a:pt x="136501" y="405289"/>
                    </a:cubicBezTo>
                    <a:cubicBezTo>
                      <a:pt x="143835" y="438340"/>
                      <a:pt x="145074" y="467106"/>
                      <a:pt x="151360" y="512064"/>
                    </a:cubicBezTo>
                    <a:cubicBezTo>
                      <a:pt x="158885" y="566356"/>
                      <a:pt x="162314" y="645890"/>
                      <a:pt x="162314" y="645890"/>
                    </a:cubicBezTo>
                    <a:cubicBezTo>
                      <a:pt x="184793" y="660178"/>
                      <a:pt x="194794" y="649224"/>
                      <a:pt x="194794" y="649224"/>
                    </a:cubicBezTo>
                    <a:cubicBezTo>
                      <a:pt x="194794" y="649224"/>
                      <a:pt x="216416" y="542544"/>
                      <a:pt x="216416" y="495014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g106a19548b2_0_37"/>
              <p:cNvSpPr/>
              <p:nvPr/>
            </p:nvSpPr>
            <p:spPr>
              <a:xfrm>
                <a:off x="6075072" y="4151308"/>
                <a:ext cx="189540" cy="327893"/>
              </a:xfrm>
              <a:custGeom>
                <a:rect b="b" l="l" r="r" t="t"/>
                <a:pathLst>
                  <a:path extrusionOk="0" h="409866" w="236925">
                    <a:moveTo>
                      <a:pt x="195968" y="0"/>
                    </a:moveTo>
                    <a:cubicBezTo>
                      <a:pt x="211399" y="15812"/>
                      <a:pt x="236926" y="63913"/>
                      <a:pt x="236926" y="136684"/>
                    </a:cubicBezTo>
                    <a:cubicBezTo>
                      <a:pt x="236926" y="218599"/>
                      <a:pt x="225020" y="202025"/>
                      <a:pt x="219305" y="292227"/>
                    </a:cubicBezTo>
                    <a:lnTo>
                      <a:pt x="213590" y="382429"/>
                    </a:lnTo>
                    <a:cubicBezTo>
                      <a:pt x="213590" y="382429"/>
                      <a:pt x="90431" y="441198"/>
                      <a:pt x="2611" y="386715"/>
                    </a:cubicBezTo>
                    <a:cubicBezTo>
                      <a:pt x="-5200" y="369665"/>
                      <a:pt x="5564" y="179927"/>
                      <a:pt x="20994" y="112490"/>
                    </a:cubicBezTo>
                    <a:cubicBezTo>
                      <a:pt x="36425" y="45053"/>
                      <a:pt x="46997" y="12002"/>
                      <a:pt x="46997" y="12002"/>
                    </a:cubicBezTo>
                    <a:cubicBezTo>
                      <a:pt x="46997" y="12002"/>
                      <a:pt x="160250" y="42577"/>
                      <a:pt x="1959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g106a19548b2_0_37"/>
              <p:cNvSpPr/>
              <p:nvPr/>
            </p:nvSpPr>
            <p:spPr>
              <a:xfrm>
                <a:off x="6112869" y="3797323"/>
                <a:ext cx="128417" cy="206862"/>
              </a:xfrm>
              <a:custGeom>
                <a:rect b="b" l="l" r="r" t="t"/>
                <a:pathLst>
                  <a:path extrusionOk="0" h="258577" w="160521">
                    <a:moveTo>
                      <a:pt x="150502" y="199966"/>
                    </a:moveTo>
                    <a:cubicBezTo>
                      <a:pt x="119070" y="198061"/>
                      <a:pt x="116022" y="203299"/>
                      <a:pt x="113545" y="192155"/>
                    </a:cubicBezTo>
                    <a:cubicBezTo>
                      <a:pt x="112688" y="188155"/>
                      <a:pt x="110878" y="160532"/>
                      <a:pt x="110878" y="160532"/>
                    </a:cubicBezTo>
                    <a:cubicBezTo>
                      <a:pt x="113780" y="156846"/>
                      <a:pt x="116422" y="152960"/>
                      <a:pt x="118784" y="148912"/>
                    </a:cubicBezTo>
                    <a:cubicBezTo>
                      <a:pt x="140167" y="136015"/>
                      <a:pt x="154268" y="113831"/>
                      <a:pt x="156884" y="88999"/>
                    </a:cubicBezTo>
                    <a:cubicBezTo>
                      <a:pt x="161490" y="44708"/>
                      <a:pt x="129348" y="5065"/>
                      <a:pt x="85065" y="417"/>
                    </a:cubicBezTo>
                    <a:cubicBezTo>
                      <a:pt x="43441" y="-3869"/>
                      <a:pt x="12771" y="25373"/>
                      <a:pt x="4579" y="65568"/>
                    </a:cubicBezTo>
                    <a:cubicBezTo>
                      <a:pt x="198" y="85380"/>
                      <a:pt x="-4374" y="125861"/>
                      <a:pt x="8008" y="158341"/>
                    </a:cubicBezTo>
                    <a:cubicBezTo>
                      <a:pt x="14961" y="176725"/>
                      <a:pt x="21438" y="189583"/>
                      <a:pt x="38012" y="188917"/>
                    </a:cubicBezTo>
                    <a:cubicBezTo>
                      <a:pt x="43543" y="188422"/>
                      <a:pt x="49023" y="187469"/>
                      <a:pt x="54395" y="186059"/>
                    </a:cubicBezTo>
                    <a:cubicBezTo>
                      <a:pt x="55283" y="193679"/>
                      <a:pt x="55602" y="201347"/>
                      <a:pt x="55347" y="209015"/>
                    </a:cubicBezTo>
                    <a:cubicBezTo>
                      <a:pt x="55347" y="217111"/>
                      <a:pt x="56300" y="221111"/>
                      <a:pt x="40488" y="230827"/>
                    </a:cubicBezTo>
                    <a:cubicBezTo>
                      <a:pt x="24677" y="240542"/>
                      <a:pt x="64301" y="260354"/>
                      <a:pt x="90114" y="258449"/>
                    </a:cubicBezTo>
                    <a:cubicBezTo>
                      <a:pt x="115927" y="256544"/>
                      <a:pt x="144883" y="240923"/>
                      <a:pt x="152883" y="224255"/>
                    </a:cubicBezTo>
                    <a:cubicBezTo>
                      <a:pt x="161646" y="205586"/>
                      <a:pt x="165266" y="200823"/>
                      <a:pt x="150502" y="1999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g106a19548b2_0_37"/>
              <p:cNvSpPr/>
              <p:nvPr/>
            </p:nvSpPr>
            <p:spPr>
              <a:xfrm>
                <a:off x="6244085" y="3981464"/>
                <a:ext cx="49073" cy="87044"/>
              </a:xfrm>
              <a:custGeom>
                <a:rect b="b" l="l" r="r" t="t"/>
                <a:pathLst>
                  <a:path extrusionOk="0" h="108805" w="61341">
                    <a:moveTo>
                      <a:pt x="9525" y="108806"/>
                    </a:moveTo>
                    <a:cubicBezTo>
                      <a:pt x="9525" y="108806"/>
                      <a:pt x="45053" y="100805"/>
                      <a:pt x="61341" y="84993"/>
                    </a:cubicBezTo>
                    <a:cubicBezTo>
                      <a:pt x="61341" y="84993"/>
                      <a:pt x="40196" y="18318"/>
                      <a:pt x="26670" y="1745"/>
                    </a:cubicBezTo>
                    <a:cubicBezTo>
                      <a:pt x="13144" y="-14829"/>
                      <a:pt x="0" y="92137"/>
                      <a:pt x="0" y="92137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g106a19548b2_0_37"/>
              <p:cNvSpPr/>
              <p:nvPr/>
            </p:nvSpPr>
            <p:spPr>
              <a:xfrm>
                <a:off x="6106401" y="3956215"/>
                <a:ext cx="153237" cy="219092"/>
              </a:xfrm>
              <a:custGeom>
                <a:rect b="b" l="l" r="r" t="t"/>
                <a:pathLst>
                  <a:path extrusionOk="0" h="273865" w="191546">
                    <a:moveTo>
                      <a:pt x="127349" y="560"/>
                    </a:moveTo>
                    <a:cubicBezTo>
                      <a:pt x="133160" y="7799"/>
                      <a:pt x="133826" y="16847"/>
                      <a:pt x="111443" y="22562"/>
                    </a:cubicBezTo>
                    <a:cubicBezTo>
                      <a:pt x="95161" y="27192"/>
                      <a:pt x="77760" y="25839"/>
                      <a:pt x="62389" y="18753"/>
                    </a:cubicBezTo>
                    <a:cubicBezTo>
                      <a:pt x="44747" y="26210"/>
                      <a:pt x="27792" y="35202"/>
                      <a:pt x="11716" y="45613"/>
                    </a:cubicBezTo>
                    <a:cubicBezTo>
                      <a:pt x="-7334" y="108478"/>
                      <a:pt x="8001" y="116574"/>
                      <a:pt x="0" y="161628"/>
                    </a:cubicBezTo>
                    <a:cubicBezTo>
                      <a:pt x="3143" y="184297"/>
                      <a:pt x="6858" y="242780"/>
                      <a:pt x="7810" y="256020"/>
                    </a:cubicBezTo>
                    <a:cubicBezTo>
                      <a:pt x="50578" y="285929"/>
                      <a:pt x="137350" y="275737"/>
                      <a:pt x="156781" y="244019"/>
                    </a:cubicBezTo>
                    <a:cubicBezTo>
                      <a:pt x="157130" y="233455"/>
                      <a:pt x="158116" y="222930"/>
                      <a:pt x="159734" y="212491"/>
                    </a:cubicBezTo>
                    <a:cubicBezTo>
                      <a:pt x="180118" y="136862"/>
                      <a:pt x="196025" y="117241"/>
                      <a:pt x="190405" y="60091"/>
                    </a:cubicBezTo>
                    <a:cubicBezTo>
                      <a:pt x="187166" y="27515"/>
                      <a:pt x="184595" y="11132"/>
                      <a:pt x="167259" y="2369"/>
                    </a:cubicBezTo>
                    <a:cubicBezTo>
                      <a:pt x="154092" y="26"/>
                      <a:pt x="140675" y="-583"/>
                      <a:pt x="127349" y="56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g106a19548b2_0_37"/>
              <p:cNvSpPr/>
              <p:nvPr/>
            </p:nvSpPr>
            <p:spPr>
              <a:xfrm>
                <a:off x="5856250" y="4001330"/>
                <a:ext cx="294998" cy="212364"/>
              </a:xfrm>
              <a:custGeom>
                <a:rect b="b" l="l" r="r" t="t"/>
                <a:pathLst>
                  <a:path extrusionOk="0" h="265455" w="368747">
                    <a:moveTo>
                      <a:pt x="47613" y="190066"/>
                    </a:moveTo>
                    <a:cubicBezTo>
                      <a:pt x="57313" y="192152"/>
                      <a:pt x="66860" y="194885"/>
                      <a:pt x="76188" y="198257"/>
                    </a:cubicBezTo>
                    <a:cubicBezTo>
                      <a:pt x="84940" y="202858"/>
                      <a:pt x="94355" y="206077"/>
                      <a:pt x="104097" y="207782"/>
                    </a:cubicBezTo>
                    <a:cubicBezTo>
                      <a:pt x="114574" y="209402"/>
                      <a:pt x="130957" y="203972"/>
                      <a:pt x="159246" y="190637"/>
                    </a:cubicBezTo>
                    <a:cubicBezTo>
                      <a:pt x="190224" y="174759"/>
                      <a:pt x="218251" y="153690"/>
                      <a:pt x="242114" y="128344"/>
                    </a:cubicBezTo>
                    <a:cubicBezTo>
                      <a:pt x="269228" y="96083"/>
                      <a:pt x="293451" y="61507"/>
                      <a:pt x="314504" y="24998"/>
                    </a:cubicBezTo>
                    <a:cubicBezTo>
                      <a:pt x="326791" y="2614"/>
                      <a:pt x="342317" y="-3006"/>
                      <a:pt x="355842" y="1375"/>
                    </a:cubicBezTo>
                    <a:cubicBezTo>
                      <a:pt x="372035" y="6710"/>
                      <a:pt x="374035" y="22807"/>
                      <a:pt x="355842" y="52906"/>
                    </a:cubicBezTo>
                    <a:cubicBezTo>
                      <a:pt x="332617" y="92225"/>
                      <a:pt x="304799" y="128639"/>
                      <a:pt x="272975" y="161396"/>
                    </a:cubicBezTo>
                    <a:cubicBezTo>
                      <a:pt x="247871" y="186503"/>
                      <a:pt x="218651" y="207115"/>
                      <a:pt x="186583" y="222356"/>
                    </a:cubicBezTo>
                    <a:cubicBezTo>
                      <a:pt x="163712" y="234252"/>
                      <a:pt x="139230" y="242758"/>
                      <a:pt x="113907" y="247597"/>
                    </a:cubicBezTo>
                    <a:cubicBezTo>
                      <a:pt x="105049" y="249502"/>
                      <a:pt x="99048" y="253216"/>
                      <a:pt x="82665" y="258932"/>
                    </a:cubicBezTo>
                    <a:cubicBezTo>
                      <a:pt x="66375" y="264856"/>
                      <a:pt x="48897" y="266790"/>
                      <a:pt x="31707" y="264551"/>
                    </a:cubicBezTo>
                    <a:cubicBezTo>
                      <a:pt x="17514" y="261789"/>
                      <a:pt x="12657" y="258550"/>
                      <a:pt x="12085" y="255026"/>
                    </a:cubicBezTo>
                    <a:cubicBezTo>
                      <a:pt x="11514" y="251502"/>
                      <a:pt x="14371" y="249025"/>
                      <a:pt x="21039" y="249502"/>
                    </a:cubicBezTo>
                    <a:cubicBezTo>
                      <a:pt x="31538" y="251169"/>
                      <a:pt x="42255" y="250912"/>
                      <a:pt x="52662" y="248740"/>
                    </a:cubicBezTo>
                    <a:cubicBezTo>
                      <a:pt x="52662" y="248740"/>
                      <a:pt x="37993" y="248264"/>
                      <a:pt x="29325" y="247216"/>
                    </a:cubicBezTo>
                    <a:cubicBezTo>
                      <a:pt x="21541" y="246368"/>
                      <a:pt x="13911" y="244444"/>
                      <a:pt x="6656" y="241501"/>
                    </a:cubicBezTo>
                    <a:cubicBezTo>
                      <a:pt x="-297" y="238548"/>
                      <a:pt x="-2869" y="227594"/>
                      <a:pt x="4179" y="227975"/>
                    </a:cubicBezTo>
                    <a:cubicBezTo>
                      <a:pt x="11228" y="228356"/>
                      <a:pt x="15990" y="230452"/>
                      <a:pt x="28944" y="231785"/>
                    </a:cubicBezTo>
                    <a:cubicBezTo>
                      <a:pt x="35778" y="232614"/>
                      <a:pt x="42685" y="232614"/>
                      <a:pt x="49518" y="231785"/>
                    </a:cubicBezTo>
                    <a:cubicBezTo>
                      <a:pt x="40949" y="230376"/>
                      <a:pt x="32508" y="228271"/>
                      <a:pt x="24277" y="225499"/>
                    </a:cubicBezTo>
                    <a:cubicBezTo>
                      <a:pt x="17463" y="223689"/>
                      <a:pt x="11333" y="219917"/>
                      <a:pt x="6656" y="214640"/>
                    </a:cubicBezTo>
                    <a:cubicBezTo>
                      <a:pt x="4275" y="211878"/>
                      <a:pt x="4941" y="205115"/>
                      <a:pt x="13228" y="206830"/>
                    </a:cubicBezTo>
                    <a:cubicBezTo>
                      <a:pt x="23208" y="210307"/>
                      <a:pt x="33569" y="212583"/>
                      <a:pt x="44089" y="213592"/>
                    </a:cubicBezTo>
                    <a:cubicBezTo>
                      <a:pt x="54662" y="213592"/>
                      <a:pt x="62187" y="212735"/>
                      <a:pt x="60853" y="211116"/>
                    </a:cubicBezTo>
                    <a:cubicBezTo>
                      <a:pt x="59520" y="209497"/>
                      <a:pt x="53233" y="209687"/>
                      <a:pt x="45232" y="205211"/>
                    </a:cubicBezTo>
                    <a:cubicBezTo>
                      <a:pt x="37231" y="200734"/>
                      <a:pt x="32469" y="192066"/>
                      <a:pt x="35707" y="187875"/>
                    </a:cubicBezTo>
                    <a:cubicBezTo>
                      <a:pt x="38946" y="183684"/>
                      <a:pt x="38946" y="186827"/>
                      <a:pt x="47613" y="1900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g106a19548b2_0_37"/>
              <p:cNvSpPr/>
              <p:nvPr/>
            </p:nvSpPr>
            <p:spPr>
              <a:xfrm>
                <a:off x="6075027" y="3988967"/>
                <a:ext cx="80628" cy="83804"/>
              </a:xfrm>
              <a:custGeom>
                <a:rect b="b" l="l" r="r" t="t"/>
                <a:pathLst>
                  <a:path extrusionOk="0" h="104755" w="100785">
                    <a:moveTo>
                      <a:pt x="65151" y="104756"/>
                    </a:moveTo>
                    <a:cubicBezTo>
                      <a:pt x="40403" y="101165"/>
                      <a:pt x="17516" y="89554"/>
                      <a:pt x="0" y="71704"/>
                    </a:cubicBezTo>
                    <a:lnTo>
                      <a:pt x="39433" y="17030"/>
                    </a:lnTo>
                    <a:cubicBezTo>
                      <a:pt x="39433" y="17030"/>
                      <a:pt x="61627" y="-10973"/>
                      <a:pt x="90964" y="4838"/>
                    </a:cubicBezTo>
                    <a:cubicBezTo>
                      <a:pt x="90964" y="4838"/>
                      <a:pt x="113062" y="7220"/>
                      <a:pt x="90964" y="53511"/>
                    </a:cubicBezTo>
                    <a:cubicBezTo>
                      <a:pt x="83445" y="71113"/>
                      <a:pt x="74824" y="88230"/>
                      <a:pt x="65151" y="1047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g106a19548b2_0_37"/>
              <p:cNvSpPr/>
              <p:nvPr/>
            </p:nvSpPr>
            <p:spPr>
              <a:xfrm>
                <a:off x="6107459" y="3797280"/>
                <a:ext cx="160810" cy="262954"/>
              </a:xfrm>
              <a:custGeom>
                <a:rect b="b" l="l" r="r" t="t"/>
                <a:pathLst>
                  <a:path extrusionOk="0" h="328692" w="201012">
                    <a:moveTo>
                      <a:pt x="3726" y="41904"/>
                    </a:moveTo>
                    <a:cubicBezTo>
                      <a:pt x="6992" y="22359"/>
                      <a:pt x="25260" y="8995"/>
                      <a:pt x="44874" y="11805"/>
                    </a:cubicBezTo>
                    <a:cubicBezTo>
                      <a:pt x="58646" y="2566"/>
                      <a:pt x="75264" y="-1454"/>
                      <a:pt x="91737" y="470"/>
                    </a:cubicBezTo>
                    <a:cubicBezTo>
                      <a:pt x="129170" y="4376"/>
                      <a:pt x="153649" y="29045"/>
                      <a:pt x="164984" y="66193"/>
                    </a:cubicBezTo>
                    <a:cubicBezTo>
                      <a:pt x="170544" y="84833"/>
                      <a:pt x="174245" y="103978"/>
                      <a:pt x="176033" y="123343"/>
                    </a:cubicBezTo>
                    <a:cubicBezTo>
                      <a:pt x="187272" y="206686"/>
                      <a:pt x="217562" y="272790"/>
                      <a:pt x="189273" y="297555"/>
                    </a:cubicBezTo>
                    <a:cubicBezTo>
                      <a:pt x="160983" y="322320"/>
                      <a:pt x="83450" y="338036"/>
                      <a:pt x="51065" y="322510"/>
                    </a:cubicBezTo>
                    <a:cubicBezTo>
                      <a:pt x="18680" y="306985"/>
                      <a:pt x="77735" y="163348"/>
                      <a:pt x="13632" y="83528"/>
                    </a:cubicBezTo>
                    <a:cubicBezTo>
                      <a:pt x="-1418" y="64574"/>
                      <a:pt x="-2847" y="51334"/>
                      <a:pt x="3726" y="4190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g106a19548b2_0_37"/>
              <p:cNvSpPr/>
              <p:nvPr/>
            </p:nvSpPr>
            <p:spPr>
              <a:xfrm>
                <a:off x="5490177" y="4381136"/>
                <a:ext cx="345795" cy="199644"/>
              </a:xfrm>
              <a:custGeom>
                <a:rect b="b" l="l" r="r" t="t"/>
                <a:pathLst>
                  <a:path extrusionOk="0" h="249555" w="432244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g106a19548b2_0_37"/>
              <p:cNvSpPr/>
              <p:nvPr/>
            </p:nvSpPr>
            <p:spPr>
              <a:xfrm>
                <a:off x="5573749" y="4455840"/>
                <a:ext cx="98301" cy="76095"/>
              </a:xfrm>
              <a:custGeom>
                <a:rect b="b" l="l" r="r" t="t"/>
                <a:pathLst>
                  <a:path extrusionOk="0" h="95119" w="122876">
                    <a:moveTo>
                      <a:pt x="9769" y="2"/>
                    </a:moveTo>
                    <a:cubicBezTo>
                      <a:pt x="24533" y="12004"/>
                      <a:pt x="46250" y="1050"/>
                      <a:pt x="47297" y="2193"/>
                    </a:cubicBezTo>
                    <a:cubicBezTo>
                      <a:pt x="64639" y="18195"/>
                      <a:pt x="82792" y="33302"/>
                      <a:pt x="101685" y="47437"/>
                    </a:cubicBezTo>
                    <a:cubicBezTo>
                      <a:pt x="111210" y="54676"/>
                      <a:pt x="125212" y="64296"/>
                      <a:pt x="122545" y="78202"/>
                    </a:cubicBezTo>
                    <a:cubicBezTo>
                      <a:pt x="117973" y="102967"/>
                      <a:pt x="78254" y="95347"/>
                      <a:pt x="63204" y="87727"/>
                    </a:cubicBezTo>
                    <a:cubicBezTo>
                      <a:pt x="48155" y="80107"/>
                      <a:pt x="35963" y="67630"/>
                      <a:pt x="21770" y="59152"/>
                    </a:cubicBezTo>
                    <a:cubicBezTo>
                      <a:pt x="11674" y="52866"/>
                      <a:pt x="1768" y="49627"/>
                      <a:pt x="149" y="36864"/>
                    </a:cubicBezTo>
                    <a:cubicBezTo>
                      <a:pt x="-1185" y="28768"/>
                      <a:pt x="6816" y="-284"/>
                      <a:pt x="9769" y="2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g106a19548b2_0_37"/>
              <p:cNvSpPr/>
              <p:nvPr/>
            </p:nvSpPr>
            <p:spPr>
              <a:xfrm>
                <a:off x="5573762" y="4480895"/>
                <a:ext cx="97794" cy="51001"/>
              </a:xfrm>
              <a:custGeom>
                <a:rect b="b" l="l" r="r" t="t"/>
                <a:pathLst>
                  <a:path extrusionOk="0" h="63751" w="122242">
                    <a:moveTo>
                      <a:pt x="227" y="0"/>
                    </a:moveTo>
                    <a:cubicBezTo>
                      <a:pt x="2228" y="12192"/>
                      <a:pt x="12038" y="15621"/>
                      <a:pt x="22040" y="21812"/>
                    </a:cubicBezTo>
                    <a:cubicBezTo>
                      <a:pt x="36518" y="30766"/>
                      <a:pt x="49186" y="43720"/>
                      <a:pt x="64140" y="51245"/>
                    </a:cubicBezTo>
                    <a:cubicBezTo>
                      <a:pt x="79094" y="58769"/>
                      <a:pt x="112527" y="65246"/>
                      <a:pt x="122243" y="47530"/>
                    </a:cubicBezTo>
                    <a:cubicBezTo>
                      <a:pt x="117004" y="71438"/>
                      <a:pt x="77951" y="63913"/>
                      <a:pt x="63092" y="56388"/>
                    </a:cubicBezTo>
                    <a:cubicBezTo>
                      <a:pt x="48233" y="48863"/>
                      <a:pt x="35851" y="36290"/>
                      <a:pt x="21659" y="27813"/>
                    </a:cubicBezTo>
                    <a:cubicBezTo>
                      <a:pt x="11562" y="21527"/>
                      <a:pt x="1656" y="18288"/>
                      <a:pt x="37" y="5524"/>
                    </a:cubicBezTo>
                    <a:cubicBezTo>
                      <a:pt x="-49" y="3677"/>
                      <a:pt x="15" y="1829"/>
                      <a:pt x="227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g106a19548b2_0_37"/>
              <p:cNvSpPr/>
              <p:nvPr/>
            </p:nvSpPr>
            <p:spPr>
              <a:xfrm>
                <a:off x="5674337" y="4417793"/>
                <a:ext cx="98217" cy="73323"/>
              </a:xfrm>
              <a:custGeom>
                <a:rect b="b" l="l" r="r" t="t"/>
                <a:pathLst>
                  <a:path extrusionOk="0" h="91654" w="122771">
                    <a:moveTo>
                      <a:pt x="11400" y="61"/>
                    </a:moveTo>
                    <a:cubicBezTo>
                      <a:pt x="26164" y="12062"/>
                      <a:pt x="51881" y="-987"/>
                      <a:pt x="53024" y="61"/>
                    </a:cubicBezTo>
                    <a:cubicBezTo>
                      <a:pt x="68334" y="15615"/>
                      <a:pt x="84521" y="30274"/>
                      <a:pt x="101507" y="43971"/>
                    </a:cubicBezTo>
                    <a:cubicBezTo>
                      <a:pt x="111032" y="51114"/>
                      <a:pt x="125033" y="60830"/>
                      <a:pt x="122462" y="74737"/>
                    </a:cubicBezTo>
                    <a:cubicBezTo>
                      <a:pt x="117794" y="99502"/>
                      <a:pt x="78075" y="91881"/>
                      <a:pt x="63121" y="84262"/>
                    </a:cubicBezTo>
                    <a:cubicBezTo>
                      <a:pt x="48167" y="76642"/>
                      <a:pt x="35879" y="64069"/>
                      <a:pt x="21687" y="55687"/>
                    </a:cubicBezTo>
                    <a:cubicBezTo>
                      <a:pt x="11591" y="49400"/>
                      <a:pt x="1589" y="46162"/>
                      <a:pt x="65" y="33398"/>
                    </a:cubicBezTo>
                    <a:cubicBezTo>
                      <a:pt x="-887" y="25302"/>
                      <a:pt x="8828" y="-225"/>
                      <a:pt x="11400" y="61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g106a19548b2_0_37"/>
              <p:cNvSpPr/>
              <p:nvPr/>
            </p:nvSpPr>
            <p:spPr>
              <a:xfrm>
                <a:off x="5674522" y="4441449"/>
                <a:ext cx="97784" cy="51040"/>
              </a:xfrm>
              <a:custGeom>
                <a:rect b="b" l="l" r="r" t="t"/>
                <a:pathLst>
                  <a:path extrusionOk="0" h="63800" w="122230">
                    <a:moveTo>
                      <a:pt x="216" y="0"/>
                    </a:moveTo>
                    <a:cubicBezTo>
                      <a:pt x="2216" y="12192"/>
                      <a:pt x="12027" y="15621"/>
                      <a:pt x="22028" y="21812"/>
                    </a:cubicBezTo>
                    <a:cubicBezTo>
                      <a:pt x="36506" y="30766"/>
                      <a:pt x="49174" y="43720"/>
                      <a:pt x="64128" y="51340"/>
                    </a:cubicBezTo>
                    <a:cubicBezTo>
                      <a:pt x="79083" y="58960"/>
                      <a:pt x="112515" y="65246"/>
                      <a:pt x="122231" y="47530"/>
                    </a:cubicBezTo>
                    <a:cubicBezTo>
                      <a:pt x="116992" y="71438"/>
                      <a:pt x="77940" y="64008"/>
                      <a:pt x="63081" y="56483"/>
                    </a:cubicBezTo>
                    <a:cubicBezTo>
                      <a:pt x="48222" y="48958"/>
                      <a:pt x="35934" y="36290"/>
                      <a:pt x="21742" y="27432"/>
                    </a:cubicBezTo>
                    <a:cubicBezTo>
                      <a:pt x="11550" y="21146"/>
                      <a:pt x="1644" y="17907"/>
                      <a:pt x="25" y="5143"/>
                    </a:cubicBezTo>
                    <a:cubicBezTo>
                      <a:pt x="-41" y="3429"/>
                      <a:pt x="23" y="1705"/>
                      <a:pt x="21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g106a19548b2_0_37"/>
              <p:cNvSpPr/>
              <p:nvPr/>
            </p:nvSpPr>
            <p:spPr>
              <a:xfrm>
                <a:off x="5578538" y="3979203"/>
                <a:ext cx="169290" cy="484803"/>
              </a:xfrm>
              <a:custGeom>
                <a:rect b="b" l="l" r="r" t="t"/>
                <a:pathLst>
                  <a:path extrusionOk="0" h="606004" w="211613">
                    <a:moveTo>
                      <a:pt x="2540" y="52483"/>
                    </a:moveTo>
                    <a:cubicBezTo>
                      <a:pt x="3302" y="74771"/>
                      <a:pt x="10160" y="171545"/>
                      <a:pt x="13303" y="222695"/>
                    </a:cubicBezTo>
                    <a:cubicBezTo>
                      <a:pt x="16446" y="273844"/>
                      <a:pt x="17113" y="336995"/>
                      <a:pt x="17113" y="336995"/>
                    </a:cubicBezTo>
                    <a:cubicBezTo>
                      <a:pt x="17113" y="336995"/>
                      <a:pt x="8255" y="374237"/>
                      <a:pt x="2540" y="418147"/>
                    </a:cubicBezTo>
                    <a:cubicBezTo>
                      <a:pt x="-3175" y="462058"/>
                      <a:pt x="2540" y="600361"/>
                      <a:pt x="2540" y="600361"/>
                    </a:cubicBezTo>
                    <a:cubicBezTo>
                      <a:pt x="14124" y="607886"/>
                      <a:pt x="29056" y="607886"/>
                      <a:pt x="40640" y="600361"/>
                    </a:cubicBezTo>
                    <a:cubicBezTo>
                      <a:pt x="40640" y="600361"/>
                      <a:pt x="64262" y="489585"/>
                      <a:pt x="75121" y="439674"/>
                    </a:cubicBezTo>
                    <a:cubicBezTo>
                      <a:pt x="85979" y="389763"/>
                      <a:pt x="87979" y="360997"/>
                      <a:pt x="93599" y="330137"/>
                    </a:cubicBezTo>
                    <a:cubicBezTo>
                      <a:pt x="100457" y="292703"/>
                      <a:pt x="115221" y="118110"/>
                      <a:pt x="115221" y="118110"/>
                    </a:cubicBezTo>
                    <a:lnTo>
                      <a:pt x="121126" y="118110"/>
                    </a:lnTo>
                    <a:lnTo>
                      <a:pt x="136938" y="315182"/>
                    </a:lnTo>
                    <a:cubicBezTo>
                      <a:pt x="132057" y="329717"/>
                      <a:pt x="128705" y="344719"/>
                      <a:pt x="126937" y="359950"/>
                    </a:cubicBezTo>
                    <a:cubicBezTo>
                      <a:pt x="122650" y="392049"/>
                      <a:pt x="131509" y="553593"/>
                      <a:pt x="131509" y="553593"/>
                    </a:cubicBezTo>
                    <a:cubicBezTo>
                      <a:pt x="144340" y="560727"/>
                      <a:pt x="160089" y="560070"/>
                      <a:pt x="172276" y="551879"/>
                    </a:cubicBezTo>
                    <a:cubicBezTo>
                      <a:pt x="172276" y="551879"/>
                      <a:pt x="211614" y="337947"/>
                      <a:pt x="211614" y="305467"/>
                    </a:cubicBezTo>
                    <a:cubicBezTo>
                      <a:pt x="211614" y="283845"/>
                      <a:pt x="207994" y="0"/>
                      <a:pt x="207994" y="0"/>
                    </a:cubicBezTo>
                    <a:close/>
                  </a:path>
                </a:pathLst>
              </a:custGeom>
              <a:solidFill>
                <a:srgbClr val="E2616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g106a19548b2_0_37"/>
              <p:cNvSpPr/>
              <p:nvPr/>
            </p:nvSpPr>
            <p:spPr>
              <a:xfrm>
                <a:off x="5601056" y="3677030"/>
                <a:ext cx="108255" cy="105706"/>
              </a:xfrm>
              <a:custGeom>
                <a:rect b="b" l="l" r="r" t="t"/>
                <a:pathLst>
                  <a:path extrusionOk="0" h="132132" w="135319">
                    <a:moveTo>
                      <a:pt x="27811" y="0"/>
                    </a:moveTo>
                    <a:cubicBezTo>
                      <a:pt x="27811" y="0"/>
                      <a:pt x="30287" y="48578"/>
                      <a:pt x="29239" y="52864"/>
                    </a:cubicBezTo>
                    <a:cubicBezTo>
                      <a:pt x="28192" y="57150"/>
                      <a:pt x="6951" y="71342"/>
                      <a:pt x="664" y="76486"/>
                    </a:cubicBezTo>
                    <a:cubicBezTo>
                      <a:pt x="-5622" y="81629"/>
                      <a:pt x="34288" y="120491"/>
                      <a:pt x="53623" y="130016"/>
                    </a:cubicBezTo>
                    <a:cubicBezTo>
                      <a:pt x="72959" y="139541"/>
                      <a:pt x="134205" y="115538"/>
                      <a:pt x="135253" y="85439"/>
                    </a:cubicBezTo>
                    <a:cubicBezTo>
                      <a:pt x="136300" y="55340"/>
                      <a:pt x="124775" y="30099"/>
                      <a:pt x="115441" y="28765"/>
                    </a:cubicBezTo>
                    <a:cubicBezTo>
                      <a:pt x="106106" y="27432"/>
                      <a:pt x="27811" y="0"/>
                      <a:pt x="27811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g106a19548b2_0_37"/>
              <p:cNvSpPr/>
              <p:nvPr/>
            </p:nvSpPr>
            <p:spPr>
              <a:xfrm>
                <a:off x="5726677" y="3702009"/>
                <a:ext cx="153814" cy="302133"/>
              </a:xfrm>
              <a:custGeom>
                <a:rect b="b" l="l" r="r" t="t"/>
                <a:pathLst>
                  <a:path extrusionOk="0" h="377666" w="192267">
                    <a:moveTo>
                      <a:pt x="3655" y="58864"/>
                    </a:moveTo>
                    <a:cubicBezTo>
                      <a:pt x="6513" y="37433"/>
                      <a:pt x="-7584" y="17050"/>
                      <a:pt x="6037" y="0"/>
                    </a:cubicBezTo>
                    <a:cubicBezTo>
                      <a:pt x="53662" y="47054"/>
                      <a:pt x="47947" y="171450"/>
                      <a:pt x="58805" y="250984"/>
                    </a:cubicBezTo>
                    <a:cubicBezTo>
                      <a:pt x="94429" y="288131"/>
                      <a:pt x="165961" y="324803"/>
                      <a:pt x="186059" y="333851"/>
                    </a:cubicBezTo>
                    <a:cubicBezTo>
                      <a:pt x="189679" y="335566"/>
                      <a:pt x="192917" y="337375"/>
                      <a:pt x="192155" y="341281"/>
                    </a:cubicBezTo>
                    <a:cubicBezTo>
                      <a:pt x="189461" y="354530"/>
                      <a:pt x="183757" y="366979"/>
                      <a:pt x="175486" y="377666"/>
                    </a:cubicBezTo>
                    <a:cubicBezTo>
                      <a:pt x="127861" y="357283"/>
                      <a:pt x="94048" y="345567"/>
                      <a:pt x="34897" y="289370"/>
                    </a:cubicBezTo>
                    <a:cubicBezTo>
                      <a:pt x="29295" y="283293"/>
                      <a:pt x="24287" y="276692"/>
                      <a:pt x="19943" y="269653"/>
                    </a:cubicBezTo>
                    <a:cubicBezTo>
                      <a:pt x="3084" y="218980"/>
                      <a:pt x="-1202" y="95821"/>
                      <a:pt x="3655" y="588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g106a19548b2_0_37"/>
              <p:cNvSpPr/>
              <p:nvPr/>
            </p:nvSpPr>
            <p:spPr>
              <a:xfrm>
                <a:off x="5572425" y="3691494"/>
                <a:ext cx="175494" cy="353954"/>
              </a:xfrm>
              <a:custGeom>
                <a:rect b="b" l="l" r="r" t="t"/>
                <a:pathLst>
                  <a:path extrusionOk="0" h="442443" w="219367">
                    <a:moveTo>
                      <a:pt x="58192" y="43155"/>
                    </a:moveTo>
                    <a:cubicBezTo>
                      <a:pt x="58192" y="43155"/>
                      <a:pt x="93434" y="95638"/>
                      <a:pt x="142583" y="100305"/>
                    </a:cubicBezTo>
                    <a:cubicBezTo>
                      <a:pt x="158109" y="85065"/>
                      <a:pt x="159443" y="30678"/>
                      <a:pt x="138011" y="13247"/>
                    </a:cubicBezTo>
                    <a:cubicBezTo>
                      <a:pt x="138011" y="13247"/>
                      <a:pt x="157728" y="-2660"/>
                      <a:pt x="171254" y="388"/>
                    </a:cubicBezTo>
                    <a:cubicBezTo>
                      <a:pt x="185905" y="9218"/>
                      <a:pt x="196816" y="23115"/>
                      <a:pt x="201924" y="39441"/>
                    </a:cubicBezTo>
                    <a:cubicBezTo>
                      <a:pt x="214382" y="75569"/>
                      <a:pt x="220254" y="113631"/>
                      <a:pt x="219260" y="151836"/>
                    </a:cubicBezTo>
                    <a:cubicBezTo>
                      <a:pt x="218402" y="203366"/>
                      <a:pt x="219260" y="360814"/>
                      <a:pt x="219260" y="360814"/>
                    </a:cubicBezTo>
                    <a:cubicBezTo>
                      <a:pt x="219260" y="360814"/>
                      <a:pt x="212402" y="394056"/>
                      <a:pt x="167920" y="418821"/>
                    </a:cubicBezTo>
                    <a:cubicBezTo>
                      <a:pt x="123438" y="443586"/>
                      <a:pt x="90386" y="446063"/>
                      <a:pt x="60192" y="439014"/>
                    </a:cubicBezTo>
                    <a:cubicBezTo>
                      <a:pt x="35332" y="433204"/>
                      <a:pt x="14758" y="424441"/>
                      <a:pt x="6185" y="406439"/>
                    </a:cubicBezTo>
                    <a:cubicBezTo>
                      <a:pt x="8471" y="370244"/>
                      <a:pt x="24569" y="276042"/>
                      <a:pt x="18568" y="230607"/>
                    </a:cubicBezTo>
                    <a:cubicBezTo>
                      <a:pt x="12567" y="185173"/>
                      <a:pt x="2947" y="151359"/>
                      <a:pt x="470" y="114593"/>
                    </a:cubicBezTo>
                    <a:cubicBezTo>
                      <a:pt x="-2006" y="77826"/>
                      <a:pt x="5233" y="78588"/>
                      <a:pt x="23711" y="65539"/>
                    </a:cubicBezTo>
                    <a:cubicBezTo>
                      <a:pt x="34645" y="57252"/>
                      <a:pt x="46169" y="49766"/>
                      <a:pt x="58192" y="4315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g106a19548b2_0_37"/>
              <p:cNvSpPr/>
              <p:nvPr/>
            </p:nvSpPr>
            <p:spPr>
              <a:xfrm>
                <a:off x="5596900" y="3567776"/>
                <a:ext cx="116875" cy="142090"/>
              </a:xfrm>
              <a:custGeom>
                <a:rect b="b" l="l" r="r" t="t"/>
                <a:pathLst>
                  <a:path extrusionOk="0" h="177613" w="146094">
                    <a:moveTo>
                      <a:pt x="142737" y="64264"/>
                    </a:moveTo>
                    <a:lnTo>
                      <a:pt x="142737" y="64264"/>
                    </a:lnTo>
                    <a:cubicBezTo>
                      <a:pt x="136926" y="26164"/>
                      <a:pt x="109780" y="-2411"/>
                      <a:pt x="70823" y="161"/>
                    </a:cubicBezTo>
                    <a:cubicBezTo>
                      <a:pt x="29585" y="2342"/>
                      <a:pt x="-2076" y="37537"/>
                      <a:pt x="106" y="78780"/>
                    </a:cubicBezTo>
                    <a:cubicBezTo>
                      <a:pt x="1341" y="102107"/>
                      <a:pt x="13407" y="123519"/>
                      <a:pt x="32723" y="136654"/>
                    </a:cubicBezTo>
                    <a:cubicBezTo>
                      <a:pt x="34067" y="142360"/>
                      <a:pt x="36081" y="147894"/>
                      <a:pt x="38724" y="153132"/>
                    </a:cubicBezTo>
                    <a:cubicBezTo>
                      <a:pt x="52440" y="169230"/>
                      <a:pt x="94064" y="179136"/>
                      <a:pt x="105970" y="177421"/>
                    </a:cubicBezTo>
                    <a:cubicBezTo>
                      <a:pt x="120536" y="176269"/>
                      <a:pt x="132921" y="166334"/>
                      <a:pt x="137212" y="152370"/>
                    </a:cubicBezTo>
                    <a:cubicBezTo>
                      <a:pt x="150166" y="122462"/>
                      <a:pt x="146070" y="82838"/>
                      <a:pt x="142737" y="642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g106a19548b2_0_37"/>
              <p:cNvSpPr/>
              <p:nvPr/>
            </p:nvSpPr>
            <p:spPr>
              <a:xfrm>
                <a:off x="5586117" y="3555452"/>
                <a:ext cx="123225" cy="121654"/>
              </a:xfrm>
              <a:custGeom>
                <a:rect b="b" l="l" r="r" t="t"/>
                <a:pathLst>
                  <a:path extrusionOk="0" h="152067" w="154031">
                    <a:moveTo>
                      <a:pt x="46496" y="152068"/>
                    </a:moveTo>
                    <a:lnTo>
                      <a:pt x="46496" y="152068"/>
                    </a:lnTo>
                    <a:lnTo>
                      <a:pt x="50021" y="119112"/>
                    </a:lnTo>
                    <a:cubicBezTo>
                      <a:pt x="50021" y="119112"/>
                      <a:pt x="22874" y="49579"/>
                      <a:pt x="86692" y="63009"/>
                    </a:cubicBezTo>
                    <a:cubicBezTo>
                      <a:pt x="128602" y="71867"/>
                      <a:pt x="139079" y="75677"/>
                      <a:pt x="151843" y="47579"/>
                    </a:cubicBezTo>
                    <a:cubicBezTo>
                      <a:pt x="164606" y="19480"/>
                      <a:pt x="119648" y="-5857"/>
                      <a:pt x="66118" y="1192"/>
                    </a:cubicBezTo>
                    <a:cubicBezTo>
                      <a:pt x="27984" y="5192"/>
                      <a:pt x="-739" y="37720"/>
                      <a:pt x="14" y="76058"/>
                    </a:cubicBezTo>
                    <a:cubicBezTo>
                      <a:pt x="1538" y="96632"/>
                      <a:pt x="7063" y="138542"/>
                      <a:pt x="46496" y="152068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g106a19548b2_0_37"/>
              <p:cNvSpPr/>
              <p:nvPr/>
            </p:nvSpPr>
            <p:spPr>
              <a:xfrm>
                <a:off x="5563193" y="3761560"/>
                <a:ext cx="157578" cy="270890"/>
              </a:xfrm>
              <a:custGeom>
                <a:rect b="b" l="l" r="r" t="t"/>
                <a:pathLst>
                  <a:path extrusionOk="0" h="338613" w="196972">
                    <a:moveTo>
                      <a:pt x="780" y="5239"/>
                    </a:moveTo>
                    <a:cubicBezTo>
                      <a:pt x="19163" y="0"/>
                      <a:pt x="5161" y="4286"/>
                      <a:pt x="19163" y="0"/>
                    </a:cubicBezTo>
                    <a:cubicBezTo>
                      <a:pt x="66788" y="46958"/>
                      <a:pt x="61168" y="127540"/>
                      <a:pt x="72027" y="207073"/>
                    </a:cubicBezTo>
                    <a:cubicBezTo>
                      <a:pt x="98506" y="250984"/>
                      <a:pt x="196709" y="310039"/>
                      <a:pt x="196709" y="310039"/>
                    </a:cubicBezTo>
                    <a:cubicBezTo>
                      <a:pt x="197947" y="318516"/>
                      <a:pt x="194994" y="320992"/>
                      <a:pt x="184326" y="338614"/>
                    </a:cubicBezTo>
                    <a:cubicBezTo>
                      <a:pt x="129661" y="317649"/>
                      <a:pt x="79941" y="285579"/>
                      <a:pt x="38308" y="244411"/>
                    </a:cubicBezTo>
                    <a:cubicBezTo>
                      <a:pt x="35927" y="242221"/>
                      <a:pt x="32498" y="241554"/>
                      <a:pt x="31545" y="238601"/>
                    </a:cubicBezTo>
                    <a:cubicBezTo>
                      <a:pt x="14686" y="187547"/>
                      <a:pt x="-4078" y="42291"/>
                      <a:pt x="780" y="5239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g106a19548b2_0_37"/>
              <p:cNvSpPr/>
              <p:nvPr/>
            </p:nvSpPr>
            <p:spPr>
              <a:xfrm>
                <a:off x="5730894" y="3844261"/>
                <a:ext cx="182422" cy="245287"/>
              </a:xfrm>
              <a:custGeom>
                <a:rect b="b" l="l" r="r" t="t"/>
                <a:pathLst>
                  <a:path extrusionOk="0" h="306609" w="228028">
                    <a:moveTo>
                      <a:pt x="228028" y="0"/>
                    </a:moveTo>
                    <a:lnTo>
                      <a:pt x="156686" y="244030"/>
                    </a:lnTo>
                    <a:lnTo>
                      <a:pt x="0" y="306610"/>
                    </a:lnTo>
                    <a:lnTo>
                      <a:pt x="57150" y="68866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g106a19548b2_0_37"/>
              <p:cNvSpPr/>
              <p:nvPr/>
            </p:nvSpPr>
            <p:spPr>
              <a:xfrm>
                <a:off x="5699455" y="3997937"/>
                <a:ext cx="92794" cy="45581"/>
              </a:xfrm>
              <a:custGeom>
                <a:rect b="b" l="l" r="r" t="t"/>
                <a:pathLst>
                  <a:path extrusionOk="0" h="56976" w="115992">
                    <a:moveTo>
                      <a:pt x="1604" y="16383"/>
                    </a:moveTo>
                    <a:cubicBezTo>
                      <a:pt x="3890" y="8001"/>
                      <a:pt x="9891" y="10096"/>
                      <a:pt x="16749" y="12192"/>
                    </a:cubicBezTo>
                    <a:cubicBezTo>
                      <a:pt x="24087" y="15173"/>
                      <a:pt x="32154" y="15869"/>
                      <a:pt x="39895" y="14192"/>
                    </a:cubicBezTo>
                    <a:cubicBezTo>
                      <a:pt x="45919" y="11240"/>
                      <a:pt x="51497" y="7458"/>
                      <a:pt x="56468" y="2953"/>
                    </a:cubicBezTo>
                    <a:cubicBezTo>
                      <a:pt x="59631" y="1038"/>
                      <a:pt x="63251" y="19"/>
                      <a:pt x="66946" y="0"/>
                    </a:cubicBezTo>
                    <a:cubicBezTo>
                      <a:pt x="66946" y="2096"/>
                      <a:pt x="63326" y="14478"/>
                      <a:pt x="63326" y="14478"/>
                    </a:cubicBezTo>
                    <a:cubicBezTo>
                      <a:pt x="63326" y="14478"/>
                      <a:pt x="97712" y="14478"/>
                      <a:pt x="101426" y="14478"/>
                    </a:cubicBezTo>
                    <a:cubicBezTo>
                      <a:pt x="104583" y="13907"/>
                      <a:pt x="107609" y="15993"/>
                      <a:pt x="108184" y="19155"/>
                    </a:cubicBezTo>
                    <a:cubicBezTo>
                      <a:pt x="108501" y="20889"/>
                      <a:pt x="108012" y="22670"/>
                      <a:pt x="106856" y="24003"/>
                    </a:cubicBezTo>
                    <a:lnTo>
                      <a:pt x="109237" y="24003"/>
                    </a:lnTo>
                    <a:cubicBezTo>
                      <a:pt x="116190" y="22479"/>
                      <a:pt x="118762" y="33528"/>
                      <a:pt x="112190" y="34862"/>
                    </a:cubicBezTo>
                    <a:lnTo>
                      <a:pt x="106475" y="35719"/>
                    </a:lnTo>
                    <a:cubicBezTo>
                      <a:pt x="111047" y="37529"/>
                      <a:pt x="112190" y="45244"/>
                      <a:pt x="106475" y="46196"/>
                    </a:cubicBezTo>
                    <a:lnTo>
                      <a:pt x="104665" y="46196"/>
                    </a:lnTo>
                    <a:cubicBezTo>
                      <a:pt x="103845" y="46339"/>
                      <a:pt x="103009" y="46339"/>
                      <a:pt x="102188" y="46196"/>
                    </a:cubicBezTo>
                    <a:lnTo>
                      <a:pt x="100188" y="46196"/>
                    </a:lnTo>
                    <a:cubicBezTo>
                      <a:pt x="100896" y="49435"/>
                      <a:pt x="98845" y="52635"/>
                      <a:pt x="95608" y="53340"/>
                    </a:cubicBezTo>
                    <a:cubicBezTo>
                      <a:pt x="95421" y="53378"/>
                      <a:pt x="95233" y="53416"/>
                      <a:pt x="95045" y="53435"/>
                    </a:cubicBezTo>
                    <a:cubicBezTo>
                      <a:pt x="78281" y="55626"/>
                      <a:pt x="53611" y="62294"/>
                      <a:pt x="38466" y="48482"/>
                    </a:cubicBezTo>
                    <a:cubicBezTo>
                      <a:pt x="27950" y="47473"/>
                      <a:pt x="17678" y="44710"/>
                      <a:pt x="8081" y="40291"/>
                    </a:cubicBezTo>
                    <a:cubicBezTo>
                      <a:pt x="-967" y="35719"/>
                      <a:pt x="-1253" y="26289"/>
                      <a:pt x="1604" y="16383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g106a19548b2_0_37"/>
              <p:cNvSpPr/>
              <p:nvPr/>
            </p:nvSpPr>
            <p:spPr>
              <a:xfrm>
                <a:off x="5833154" y="3969125"/>
                <a:ext cx="57182" cy="47279"/>
              </a:xfrm>
              <a:custGeom>
                <a:rect b="b" l="l" r="r" t="t"/>
                <a:pathLst>
                  <a:path extrusionOk="0" h="59099" w="71478">
                    <a:moveTo>
                      <a:pt x="5636" y="32418"/>
                    </a:moveTo>
                    <a:lnTo>
                      <a:pt x="8018" y="32418"/>
                    </a:lnTo>
                    <a:cubicBezTo>
                      <a:pt x="5440" y="30599"/>
                      <a:pt x="4827" y="27027"/>
                      <a:pt x="6648" y="24455"/>
                    </a:cubicBezTo>
                    <a:cubicBezTo>
                      <a:pt x="7726" y="22922"/>
                      <a:pt x="9482" y="22026"/>
                      <a:pt x="11351" y="22036"/>
                    </a:cubicBezTo>
                    <a:cubicBezTo>
                      <a:pt x="14876" y="22036"/>
                      <a:pt x="50213" y="14606"/>
                      <a:pt x="50213" y="14606"/>
                    </a:cubicBezTo>
                    <a:lnTo>
                      <a:pt x="54500" y="128"/>
                    </a:lnTo>
                    <a:cubicBezTo>
                      <a:pt x="54500" y="-729"/>
                      <a:pt x="60596" y="2986"/>
                      <a:pt x="60786" y="3176"/>
                    </a:cubicBezTo>
                    <a:cubicBezTo>
                      <a:pt x="66872" y="7091"/>
                      <a:pt x="70809" y="13597"/>
                      <a:pt x="71454" y="20798"/>
                    </a:cubicBezTo>
                    <a:cubicBezTo>
                      <a:pt x="71818" y="30903"/>
                      <a:pt x="68152" y="40733"/>
                      <a:pt x="61262" y="48134"/>
                    </a:cubicBezTo>
                    <a:cubicBezTo>
                      <a:pt x="54984" y="54364"/>
                      <a:pt x="46575" y="57974"/>
                      <a:pt x="37736" y="58231"/>
                    </a:cubicBezTo>
                    <a:cubicBezTo>
                      <a:pt x="33449" y="58231"/>
                      <a:pt x="29354" y="58707"/>
                      <a:pt x="25639" y="59088"/>
                    </a:cubicBezTo>
                    <a:cubicBezTo>
                      <a:pt x="22226" y="59298"/>
                      <a:pt x="19289" y="56707"/>
                      <a:pt x="19078" y="53287"/>
                    </a:cubicBezTo>
                    <a:cubicBezTo>
                      <a:pt x="19071" y="53192"/>
                      <a:pt x="19068" y="53087"/>
                      <a:pt x="19067" y="52992"/>
                    </a:cubicBezTo>
                    <a:lnTo>
                      <a:pt x="17924" y="52992"/>
                    </a:lnTo>
                    <a:cubicBezTo>
                      <a:pt x="17115" y="53221"/>
                      <a:pt x="16256" y="53221"/>
                      <a:pt x="15447" y="52992"/>
                    </a:cubicBezTo>
                    <a:lnTo>
                      <a:pt x="13637" y="52992"/>
                    </a:lnTo>
                    <a:cubicBezTo>
                      <a:pt x="7637" y="52992"/>
                      <a:pt x="7160" y="45562"/>
                      <a:pt x="11256" y="42895"/>
                    </a:cubicBezTo>
                    <a:lnTo>
                      <a:pt x="5446" y="42895"/>
                    </a:lnTo>
                    <a:cubicBezTo>
                      <a:pt x="-2174" y="43562"/>
                      <a:pt x="-1507" y="32323"/>
                      <a:pt x="5636" y="32418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g106a19548b2_0_37"/>
              <p:cNvSpPr/>
              <p:nvPr/>
            </p:nvSpPr>
            <p:spPr>
              <a:xfrm>
                <a:off x="5709343" y="3692033"/>
                <a:ext cx="56693" cy="82524"/>
              </a:xfrm>
              <a:custGeom>
                <a:rect b="b" l="l" r="r" t="t"/>
                <a:pathLst>
                  <a:path extrusionOk="0" h="103155" w="70866">
                    <a:moveTo>
                      <a:pt x="45339" y="103156"/>
                    </a:moveTo>
                    <a:cubicBezTo>
                      <a:pt x="54990" y="102718"/>
                      <a:pt x="64114" y="98631"/>
                      <a:pt x="70866" y="91726"/>
                    </a:cubicBezTo>
                    <a:cubicBezTo>
                      <a:pt x="69533" y="73628"/>
                      <a:pt x="46482" y="5143"/>
                      <a:pt x="0" y="0"/>
                    </a:cubicBezTo>
                    <a:cubicBezTo>
                      <a:pt x="12463" y="8944"/>
                      <a:pt x="22324" y="21041"/>
                      <a:pt x="28575" y="35052"/>
                    </a:cubicBezTo>
                    <a:cubicBezTo>
                      <a:pt x="35880" y="57293"/>
                      <a:pt x="41484" y="80067"/>
                      <a:pt x="45339" y="1031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g106a19548b2_0_37"/>
              <p:cNvSpPr/>
              <p:nvPr/>
            </p:nvSpPr>
            <p:spPr>
              <a:xfrm>
                <a:off x="5551668" y="3748041"/>
                <a:ext cx="68780" cy="102654"/>
              </a:xfrm>
              <a:custGeom>
                <a:rect b="b" l="l" r="r" t="t"/>
                <a:pathLst>
                  <a:path extrusionOk="0" h="128318" w="85975">
                    <a:moveTo>
                      <a:pt x="6812" y="123589"/>
                    </a:moveTo>
                    <a:cubicBezTo>
                      <a:pt x="6812" y="123589"/>
                      <a:pt x="53008" y="139590"/>
                      <a:pt x="85584" y="112730"/>
                    </a:cubicBezTo>
                    <a:cubicBezTo>
                      <a:pt x="89203" y="106634"/>
                      <a:pt x="66534" y="27957"/>
                      <a:pt x="66534" y="27957"/>
                    </a:cubicBezTo>
                    <a:cubicBezTo>
                      <a:pt x="66534" y="27957"/>
                      <a:pt x="47484" y="-12238"/>
                      <a:pt x="16813" y="3764"/>
                    </a:cubicBezTo>
                    <a:cubicBezTo>
                      <a:pt x="-13857" y="19766"/>
                      <a:pt x="6812" y="123589"/>
                      <a:pt x="6812" y="123589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2" name="Google Shape;212;g106a19548b2_0_37"/>
            <p:cNvSpPr/>
            <p:nvPr/>
          </p:nvSpPr>
          <p:spPr>
            <a:xfrm>
              <a:off x="7297552" y="1119942"/>
              <a:ext cx="135694" cy="266572"/>
            </a:xfrm>
            <a:custGeom>
              <a:rect b="b" l="l" r="r" t="t"/>
              <a:pathLst>
                <a:path extrusionOk="0" h="333215" w="169617">
                  <a:moveTo>
                    <a:pt x="97114" y="257806"/>
                  </a:moveTo>
                  <a:cubicBezTo>
                    <a:pt x="82065" y="284512"/>
                    <a:pt x="63834" y="309299"/>
                    <a:pt x="42822" y="331624"/>
                  </a:cubicBezTo>
                  <a:cubicBezTo>
                    <a:pt x="36916" y="338482"/>
                    <a:pt x="-8137" y="321242"/>
                    <a:pt x="1293" y="316384"/>
                  </a:cubicBezTo>
                  <a:cubicBezTo>
                    <a:pt x="10722" y="311527"/>
                    <a:pt x="40250" y="270283"/>
                    <a:pt x="55109" y="242851"/>
                  </a:cubicBezTo>
                  <a:cubicBezTo>
                    <a:pt x="67549" y="210057"/>
                    <a:pt x="78074" y="176568"/>
                    <a:pt x="86637" y="142553"/>
                  </a:cubicBezTo>
                  <a:cubicBezTo>
                    <a:pt x="96162" y="108930"/>
                    <a:pt x="103972" y="59590"/>
                    <a:pt x="110735" y="36349"/>
                  </a:cubicBezTo>
                  <a:cubicBezTo>
                    <a:pt x="114326" y="18843"/>
                    <a:pt x="127870" y="5080"/>
                    <a:pt x="145311" y="1202"/>
                  </a:cubicBezTo>
                  <a:cubicBezTo>
                    <a:pt x="161503" y="-2513"/>
                    <a:pt x="172076" y="1869"/>
                    <a:pt x="169123" y="21586"/>
                  </a:cubicBezTo>
                  <a:cubicBezTo>
                    <a:pt x="163885" y="56066"/>
                    <a:pt x="136929" y="189988"/>
                    <a:pt x="97114" y="25780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g106a19548b2_0_37"/>
            <p:cNvSpPr/>
            <p:nvPr/>
          </p:nvSpPr>
          <p:spPr>
            <a:xfrm>
              <a:off x="7309787" y="1745656"/>
              <a:ext cx="93354" cy="72328"/>
            </a:xfrm>
            <a:custGeom>
              <a:rect b="b" l="l" r="r" t="t"/>
              <a:pathLst>
                <a:path extrusionOk="0" h="90410" w="116692">
                  <a:moveTo>
                    <a:pt x="107433" y="2"/>
                  </a:moveTo>
                  <a:cubicBezTo>
                    <a:pt x="93527" y="11337"/>
                    <a:pt x="72857" y="955"/>
                    <a:pt x="71810" y="2003"/>
                  </a:cubicBezTo>
                  <a:cubicBezTo>
                    <a:pt x="55417" y="17271"/>
                    <a:pt x="38177" y="31616"/>
                    <a:pt x="20184" y="44960"/>
                  </a:cubicBezTo>
                  <a:cubicBezTo>
                    <a:pt x="11421" y="51818"/>
                    <a:pt x="-2105" y="61057"/>
                    <a:pt x="277" y="74202"/>
                  </a:cubicBezTo>
                  <a:cubicBezTo>
                    <a:pt x="4753" y="97824"/>
                    <a:pt x="42472" y="90585"/>
                    <a:pt x="56665" y="83727"/>
                  </a:cubicBezTo>
                  <a:cubicBezTo>
                    <a:pt x="70857" y="76869"/>
                    <a:pt x="82573" y="64677"/>
                    <a:pt x="96003" y="56200"/>
                  </a:cubicBezTo>
                  <a:cubicBezTo>
                    <a:pt x="105528" y="50199"/>
                    <a:pt x="115053" y="47151"/>
                    <a:pt x="116577" y="34959"/>
                  </a:cubicBezTo>
                  <a:cubicBezTo>
                    <a:pt x="117720" y="27244"/>
                    <a:pt x="110100" y="-284"/>
                    <a:pt x="107433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g106a19548b2_0_37"/>
            <p:cNvSpPr/>
            <p:nvPr/>
          </p:nvSpPr>
          <p:spPr>
            <a:xfrm>
              <a:off x="7310617" y="1769417"/>
              <a:ext cx="92957" cy="48486"/>
            </a:xfrm>
            <a:custGeom>
              <a:rect b="b" l="l" r="r" t="t"/>
              <a:pathLst>
                <a:path extrusionOk="0" h="60608" w="116196">
                  <a:moveTo>
                    <a:pt x="115919" y="0"/>
                  </a:moveTo>
                  <a:cubicBezTo>
                    <a:pt x="114110" y="11621"/>
                    <a:pt x="104775" y="14764"/>
                    <a:pt x="95250" y="20765"/>
                  </a:cubicBezTo>
                  <a:cubicBezTo>
                    <a:pt x="81534" y="29242"/>
                    <a:pt x="69437" y="41529"/>
                    <a:pt x="55245" y="48673"/>
                  </a:cubicBezTo>
                  <a:cubicBezTo>
                    <a:pt x="41053" y="55817"/>
                    <a:pt x="9239" y="62008"/>
                    <a:pt x="0" y="45149"/>
                  </a:cubicBezTo>
                  <a:cubicBezTo>
                    <a:pt x="5048" y="67913"/>
                    <a:pt x="42101" y="60770"/>
                    <a:pt x="56198" y="53626"/>
                  </a:cubicBezTo>
                  <a:cubicBezTo>
                    <a:pt x="70295" y="46482"/>
                    <a:pt x="82106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272" y="3239"/>
                    <a:pt x="116205" y="160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g106a19548b2_0_37"/>
            <p:cNvSpPr/>
            <p:nvPr/>
          </p:nvSpPr>
          <p:spPr>
            <a:xfrm>
              <a:off x="7197828" y="1680648"/>
              <a:ext cx="93332" cy="69654"/>
            </a:xfrm>
            <a:custGeom>
              <a:rect b="b" l="l" r="r" t="t"/>
              <a:pathLst>
                <a:path extrusionOk="0" h="87067" w="116665">
                  <a:moveTo>
                    <a:pt x="105833" y="64"/>
                  </a:moveTo>
                  <a:cubicBezTo>
                    <a:pt x="91831" y="11398"/>
                    <a:pt x="67733" y="-984"/>
                    <a:pt x="66305" y="64"/>
                  </a:cubicBezTo>
                  <a:cubicBezTo>
                    <a:pt x="51722" y="14780"/>
                    <a:pt x="36329" y="28677"/>
                    <a:pt x="20204" y="41688"/>
                  </a:cubicBezTo>
                  <a:cubicBezTo>
                    <a:pt x="11440" y="48546"/>
                    <a:pt x="-2180" y="57690"/>
                    <a:pt x="296" y="70930"/>
                  </a:cubicBezTo>
                  <a:cubicBezTo>
                    <a:pt x="4678" y="94456"/>
                    <a:pt x="42492" y="87217"/>
                    <a:pt x="56684" y="80455"/>
                  </a:cubicBezTo>
                  <a:cubicBezTo>
                    <a:pt x="70876" y="73692"/>
                    <a:pt x="82592" y="61405"/>
                    <a:pt x="96022" y="52927"/>
                  </a:cubicBezTo>
                  <a:cubicBezTo>
                    <a:pt x="105547" y="47022"/>
                    <a:pt x="115072" y="43879"/>
                    <a:pt x="116597" y="31782"/>
                  </a:cubicBezTo>
                  <a:cubicBezTo>
                    <a:pt x="117549" y="23495"/>
                    <a:pt x="108310" y="-698"/>
                    <a:pt x="105833" y="6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g106a19548b2_0_37"/>
            <p:cNvSpPr/>
            <p:nvPr/>
          </p:nvSpPr>
          <p:spPr>
            <a:xfrm>
              <a:off x="7198064" y="1702707"/>
              <a:ext cx="92908" cy="48486"/>
            </a:xfrm>
            <a:custGeom>
              <a:rect b="b" l="l" r="r" t="t"/>
              <a:pathLst>
                <a:path extrusionOk="0" h="60608" w="116135">
                  <a:moveTo>
                    <a:pt x="115919" y="0"/>
                  </a:moveTo>
                  <a:cubicBezTo>
                    <a:pt x="114014" y="11621"/>
                    <a:pt x="104680" y="14764"/>
                    <a:pt x="95155" y="20765"/>
                  </a:cubicBezTo>
                  <a:cubicBezTo>
                    <a:pt x="81439" y="29242"/>
                    <a:pt x="69437" y="41529"/>
                    <a:pt x="55150" y="48673"/>
                  </a:cubicBezTo>
                  <a:cubicBezTo>
                    <a:pt x="40862" y="55817"/>
                    <a:pt x="9239" y="62008"/>
                    <a:pt x="0" y="45149"/>
                  </a:cubicBezTo>
                  <a:cubicBezTo>
                    <a:pt x="4953" y="67913"/>
                    <a:pt x="42101" y="60770"/>
                    <a:pt x="56198" y="53626"/>
                  </a:cubicBezTo>
                  <a:cubicBezTo>
                    <a:pt x="70295" y="46482"/>
                    <a:pt x="82010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177" y="3238"/>
                    <a:pt x="116110" y="161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g106a19548b2_0_37"/>
            <p:cNvSpPr/>
            <p:nvPr/>
          </p:nvSpPr>
          <p:spPr>
            <a:xfrm>
              <a:off x="7221254" y="1360384"/>
              <a:ext cx="326905" cy="395190"/>
            </a:xfrm>
            <a:custGeom>
              <a:rect b="b" l="l" r="r" t="t"/>
              <a:pathLst>
                <a:path extrusionOk="0" h="493987" w="408631">
                  <a:moveTo>
                    <a:pt x="405429" y="33455"/>
                  </a:moveTo>
                  <a:cubicBezTo>
                    <a:pt x="420955" y="130325"/>
                    <a:pt x="377902" y="166805"/>
                    <a:pt x="321990" y="187094"/>
                  </a:cubicBezTo>
                  <a:cubicBezTo>
                    <a:pt x="281890" y="201857"/>
                    <a:pt x="224264" y="224622"/>
                    <a:pt x="224264" y="224622"/>
                  </a:cubicBezTo>
                  <a:cubicBezTo>
                    <a:pt x="224264" y="224622"/>
                    <a:pt x="225121" y="245863"/>
                    <a:pt x="225502" y="293583"/>
                  </a:cubicBezTo>
                  <a:cubicBezTo>
                    <a:pt x="225978" y="335588"/>
                    <a:pt x="220359" y="489036"/>
                    <a:pt x="220359" y="489036"/>
                  </a:cubicBezTo>
                  <a:cubicBezTo>
                    <a:pt x="206862" y="495799"/>
                    <a:pt x="190936" y="495627"/>
                    <a:pt x="177591" y="488560"/>
                  </a:cubicBezTo>
                  <a:cubicBezTo>
                    <a:pt x="177591" y="488560"/>
                    <a:pt x="155017" y="371021"/>
                    <a:pt x="150255" y="318062"/>
                  </a:cubicBezTo>
                  <a:cubicBezTo>
                    <a:pt x="143778" y="246149"/>
                    <a:pt x="132729" y="199095"/>
                    <a:pt x="136348" y="183665"/>
                  </a:cubicBezTo>
                  <a:cubicBezTo>
                    <a:pt x="139587" y="170044"/>
                    <a:pt x="218168" y="131372"/>
                    <a:pt x="243123" y="110703"/>
                  </a:cubicBezTo>
                  <a:lnTo>
                    <a:pt x="78531" y="165853"/>
                  </a:lnTo>
                  <a:cubicBezTo>
                    <a:pt x="81789" y="183703"/>
                    <a:pt x="83380" y="201810"/>
                    <a:pt x="83294" y="219955"/>
                  </a:cubicBezTo>
                  <a:cubicBezTo>
                    <a:pt x="81770" y="277105"/>
                    <a:pt x="78627" y="400453"/>
                    <a:pt x="78627" y="400453"/>
                  </a:cubicBezTo>
                  <a:cubicBezTo>
                    <a:pt x="78627" y="400453"/>
                    <a:pt x="56053" y="416741"/>
                    <a:pt x="36812" y="400453"/>
                  </a:cubicBezTo>
                  <a:cubicBezTo>
                    <a:pt x="36812" y="400453"/>
                    <a:pt x="-4622" y="156137"/>
                    <a:pt x="427" y="124229"/>
                  </a:cubicBezTo>
                  <a:cubicBezTo>
                    <a:pt x="5189" y="93558"/>
                    <a:pt x="150255" y="30788"/>
                    <a:pt x="175782" y="9167"/>
                  </a:cubicBezTo>
                  <a:cubicBezTo>
                    <a:pt x="184802" y="1843"/>
                    <a:pt x="196499" y="-1308"/>
                    <a:pt x="207976" y="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g106a19548b2_0_37"/>
            <p:cNvSpPr/>
            <p:nvPr/>
          </p:nvSpPr>
          <p:spPr>
            <a:xfrm>
              <a:off x="7417903" y="1095544"/>
              <a:ext cx="102845" cy="100060"/>
            </a:xfrm>
            <a:custGeom>
              <a:rect b="b" l="l" r="r" t="t"/>
              <a:pathLst>
                <a:path extrusionOk="0" h="125075" w="128556">
                  <a:moveTo>
                    <a:pt x="102220" y="0"/>
                  </a:moveTo>
                  <a:cubicBezTo>
                    <a:pt x="102220" y="0"/>
                    <a:pt x="99838" y="46196"/>
                    <a:pt x="100886" y="50292"/>
                  </a:cubicBezTo>
                  <a:cubicBezTo>
                    <a:pt x="101934" y="54388"/>
                    <a:pt x="122032" y="67913"/>
                    <a:pt x="127937" y="72676"/>
                  </a:cubicBezTo>
                  <a:cubicBezTo>
                    <a:pt x="133843" y="77438"/>
                    <a:pt x="96029" y="114776"/>
                    <a:pt x="77645" y="123253"/>
                  </a:cubicBezTo>
                  <a:cubicBezTo>
                    <a:pt x="59262" y="131731"/>
                    <a:pt x="1445" y="109442"/>
                    <a:pt x="112" y="80867"/>
                  </a:cubicBezTo>
                  <a:cubicBezTo>
                    <a:pt x="-1222" y="52292"/>
                    <a:pt x="9637" y="28289"/>
                    <a:pt x="19162" y="27051"/>
                  </a:cubicBezTo>
                  <a:cubicBezTo>
                    <a:pt x="28687" y="25813"/>
                    <a:pt x="102220" y="0"/>
                    <a:pt x="10222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g106a19548b2_0_37"/>
            <p:cNvSpPr/>
            <p:nvPr/>
          </p:nvSpPr>
          <p:spPr>
            <a:xfrm>
              <a:off x="7381720" y="1109556"/>
              <a:ext cx="166879" cy="325717"/>
            </a:xfrm>
            <a:custGeom>
              <a:rect b="b" l="l" r="r" t="t"/>
              <a:pathLst>
                <a:path extrusionOk="0" h="407146" w="208599">
                  <a:moveTo>
                    <a:pt x="152620" y="40673"/>
                  </a:moveTo>
                  <a:cubicBezTo>
                    <a:pt x="152620" y="40673"/>
                    <a:pt x="119187" y="90584"/>
                    <a:pt x="72419" y="95251"/>
                  </a:cubicBezTo>
                  <a:cubicBezTo>
                    <a:pt x="57751" y="80773"/>
                    <a:pt x="56417" y="28576"/>
                    <a:pt x="76801" y="12574"/>
                  </a:cubicBezTo>
                  <a:cubicBezTo>
                    <a:pt x="76801" y="12574"/>
                    <a:pt x="57751" y="-2571"/>
                    <a:pt x="45178" y="382"/>
                  </a:cubicBezTo>
                  <a:cubicBezTo>
                    <a:pt x="31481" y="8783"/>
                    <a:pt x="21327" y="21888"/>
                    <a:pt x="16603" y="37244"/>
                  </a:cubicBezTo>
                  <a:cubicBezTo>
                    <a:pt x="4658" y="71536"/>
                    <a:pt x="-923" y="107721"/>
                    <a:pt x="124" y="144019"/>
                  </a:cubicBezTo>
                  <a:cubicBezTo>
                    <a:pt x="886" y="192977"/>
                    <a:pt x="124" y="316707"/>
                    <a:pt x="124" y="316707"/>
                  </a:cubicBezTo>
                  <a:cubicBezTo>
                    <a:pt x="5620" y="346271"/>
                    <a:pt x="23556" y="372047"/>
                    <a:pt x="49369" y="387478"/>
                  </a:cubicBezTo>
                  <a:cubicBezTo>
                    <a:pt x="83068" y="406490"/>
                    <a:pt x="122740" y="411976"/>
                    <a:pt x="160335" y="402813"/>
                  </a:cubicBezTo>
                  <a:cubicBezTo>
                    <a:pt x="183957" y="397289"/>
                    <a:pt x="192720" y="383763"/>
                    <a:pt x="200911" y="366904"/>
                  </a:cubicBezTo>
                  <a:cubicBezTo>
                    <a:pt x="198816" y="332614"/>
                    <a:pt x="185195" y="262129"/>
                    <a:pt x="190910" y="218790"/>
                  </a:cubicBezTo>
                  <a:cubicBezTo>
                    <a:pt x="196625" y="175451"/>
                    <a:pt x="205769" y="143447"/>
                    <a:pt x="208150" y="108586"/>
                  </a:cubicBezTo>
                  <a:cubicBezTo>
                    <a:pt x="210532" y="73724"/>
                    <a:pt x="203483" y="74391"/>
                    <a:pt x="186052" y="62009"/>
                  </a:cubicBezTo>
                  <a:cubicBezTo>
                    <a:pt x="175442" y="54092"/>
                    <a:pt x="164269" y="46962"/>
                    <a:pt x="152620" y="4067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g106a19548b2_0_37"/>
            <p:cNvSpPr/>
            <p:nvPr/>
          </p:nvSpPr>
          <p:spPr>
            <a:xfrm>
              <a:off x="7413797" y="991818"/>
              <a:ext cx="110830" cy="134949"/>
            </a:xfrm>
            <a:custGeom>
              <a:rect b="b" l="l" r="r" t="t"/>
              <a:pathLst>
                <a:path extrusionOk="0" h="168686" w="138537">
                  <a:moveTo>
                    <a:pt x="2962" y="60969"/>
                  </a:moveTo>
                  <a:lnTo>
                    <a:pt x="2962" y="60969"/>
                  </a:lnTo>
                  <a:cubicBezTo>
                    <a:pt x="8486" y="25155"/>
                    <a:pt x="34204" y="-1896"/>
                    <a:pt x="71161" y="104"/>
                  </a:cubicBezTo>
                  <a:cubicBezTo>
                    <a:pt x="110299" y="2083"/>
                    <a:pt x="140427" y="35416"/>
                    <a:pt x="138445" y="74557"/>
                  </a:cubicBezTo>
                  <a:cubicBezTo>
                    <a:pt x="137321" y="96813"/>
                    <a:pt x="125806" y="117248"/>
                    <a:pt x="107356" y="129739"/>
                  </a:cubicBezTo>
                  <a:cubicBezTo>
                    <a:pt x="106032" y="135172"/>
                    <a:pt x="104117" y="140443"/>
                    <a:pt x="101641" y="145456"/>
                  </a:cubicBezTo>
                  <a:cubicBezTo>
                    <a:pt x="88592" y="160696"/>
                    <a:pt x="49063" y="170125"/>
                    <a:pt x="37728" y="168506"/>
                  </a:cubicBezTo>
                  <a:cubicBezTo>
                    <a:pt x="23907" y="167251"/>
                    <a:pt x="12249" y="157706"/>
                    <a:pt x="8296" y="144408"/>
                  </a:cubicBezTo>
                  <a:cubicBezTo>
                    <a:pt x="-3610" y="116309"/>
                    <a:pt x="-86" y="78685"/>
                    <a:pt x="2962" y="60969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g106a19548b2_0_37"/>
            <p:cNvSpPr/>
            <p:nvPr/>
          </p:nvSpPr>
          <p:spPr>
            <a:xfrm>
              <a:off x="7417935" y="980032"/>
              <a:ext cx="116959" cy="115584"/>
            </a:xfrm>
            <a:custGeom>
              <a:rect b="b" l="l" r="r" t="t"/>
              <a:pathLst>
                <a:path extrusionOk="0" h="144480" w="146199">
                  <a:moveTo>
                    <a:pt x="102179" y="144481"/>
                  </a:moveTo>
                  <a:lnTo>
                    <a:pt x="102179" y="144481"/>
                  </a:lnTo>
                  <a:lnTo>
                    <a:pt x="98750" y="113239"/>
                  </a:lnTo>
                  <a:cubicBezTo>
                    <a:pt x="98750" y="113239"/>
                    <a:pt x="124277" y="47135"/>
                    <a:pt x="63984" y="59899"/>
                  </a:cubicBezTo>
                  <a:cubicBezTo>
                    <a:pt x="24169" y="68281"/>
                    <a:pt x="14168" y="71900"/>
                    <a:pt x="2072" y="45135"/>
                  </a:cubicBezTo>
                  <a:cubicBezTo>
                    <a:pt x="-10025" y="18370"/>
                    <a:pt x="32647" y="-5538"/>
                    <a:pt x="83415" y="1129"/>
                  </a:cubicBezTo>
                  <a:cubicBezTo>
                    <a:pt x="119648" y="4934"/>
                    <a:pt x="146928" y="35857"/>
                    <a:pt x="146185" y="72281"/>
                  </a:cubicBezTo>
                  <a:cubicBezTo>
                    <a:pt x="144851" y="91903"/>
                    <a:pt x="139612" y="131717"/>
                    <a:pt x="102179" y="14448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g106a19548b2_0_37"/>
            <p:cNvSpPr/>
            <p:nvPr/>
          </p:nvSpPr>
          <p:spPr>
            <a:xfrm>
              <a:off x="7364000" y="1109861"/>
              <a:ext cx="53873" cy="78410"/>
            </a:xfrm>
            <a:custGeom>
              <a:rect b="b" l="l" r="r" t="t"/>
              <a:pathLst>
                <a:path extrusionOk="0" h="98012" w="67341">
                  <a:moveTo>
                    <a:pt x="24289" y="98012"/>
                  </a:moveTo>
                  <a:cubicBezTo>
                    <a:pt x="15097" y="97573"/>
                    <a:pt x="6410" y="93657"/>
                    <a:pt x="0" y="87058"/>
                  </a:cubicBezTo>
                  <a:cubicBezTo>
                    <a:pt x="1334" y="70009"/>
                    <a:pt x="23241" y="4858"/>
                    <a:pt x="67342" y="0"/>
                  </a:cubicBezTo>
                  <a:cubicBezTo>
                    <a:pt x="55350" y="8451"/>
                    <a:pt x="45844" y="19962"/>
                    <a:pt x="39814" y="33338"/>
                  </a:cubicBezTo>
                  <a:cubicBezTo>
                    <a:pt x="32994" y="54469"/>
                    <a:pt x="27813" y="76090"/>
                    <a:pt x="24289" y="9801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g106a19548b2_0_37"/>
            <p:cNvSpPr/>
            <p:nvPr/>
          </p:nvSpPr>
          <p:spPr>
            <a:xfrm>
              <a:off x="7794459" y="3551002"/>
              <a:ext cx="540846" cy="312343"/>
            </a:xfrm>
            <a:custGeom>
              <a:rect b="b" l="l" r="r" t="t"/>
              <a:pathLst>
                <a:path extrusionOk="0" h="390429" w="676058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g106a19548b2_0_37"/>
            <p:cNvSpPr/>
            <p:nvPr/>
          </p:nvSpPr>
          <p:spPr>
            <a:xfrm>
              <a:off x="7824798" y="3491907"/>
              <a:ext cx="470058" cy="181410"/>
            </a:xfrm>
            <a:custGeom>
              <a:rect b="b" l="l" r="r" t="t"/>
              <a:pathLst>
                <a:path extrusionOk="0" h="226763" w="587572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g106a19548b2_0_37"/>
            <p:cNvSpPr/>
            <p:nvPr/>
          </p:nvSpPr>
          <p:spPr>
            <a:xfrm>
              <a:off x="7794490" y="3623727"/>
              <a:ext cx="41071" cy="82677"/>
            </a:xfrm>
            <a:custGeom>
              <a:rect b="b" l="l" r="r" t="t"/>
              <a:pathLst>
                <a:path extrusionOk="0" h="103346" w="51339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g106a19548b2_0_37"/>
            <p:cNvSpPr/>
            <p:nvPr/>
          </p:nvSpPr>
          <p:spPr>
            <a:xfrm>
              <a:off x="8298847" y="3624184"/>
              <a:ext cx="36118" cy="82219"/>
            </a:xfrm>
            <a:custGeom>
              <a:rect b="b" l="l" r="r" t="t"/>
              <a:pathLst>
                <a:path extrusionOk="0" h="102774" w="45148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g106a19548b2_0_37"/>
            <p:cNvSpPr/>
            <p:nvPr/>
          </p:nvSpPr>
          <p:spPr>
            <a:xfrm>
              <a:off x="7842237" y="3535238"/>
              <a:ext cx="450190" cy="259842"/>
            </a:xfrm>
            <a:custGeom>
              <a:rect b="b" l="l" r="r" t="t"/>
              <a:pathLst>
                <a:path extrusionOk="0" h="324802" w="562737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4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g106a19548b2_0_37"/>
            <p:cNvSpPr/>
            <p:nvPr/>
          </p:nvSpPr>
          <p:spPr>
            <a:xfrm>
              <a:off x="7815050" y="3673683"/>
              <a:ext cx="491790" cy="176435"/>
            </a:xfrm>
            <a:custGeom>
              <a:rect b="b" l="l" r="r" t="t"/>
              <a:pathLst>
                <a:path extrusionOk="0" h="220544" w="614737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g106a19548b2_0_37"/>
            <p:cNvSpPr/>
            <p:nvPr/>
          </p:nvSpPr>
          <p:spPr>
            <a:xfrm>
              <a:off x="7794490" y="3472184"/>
              <a:ext cx="540791" cy="312391"/>
            </a:xfrm>
            <a:custGeom>
              <a:rect b="b" l="l" r="r" t="t"/>
              <a:pathLst>
                <a:path extrusionOk="0" h="390489" w="675989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g106a19548b2_0_37"/>
            <p:cNvSpPr/>
            <p:nvPr/>
          </p:nvSpPr>
          <p:spPr>
            <a:xfrm rot="-1800688">
              <a:off x="7461681" y="3958752"/>
              <a:ext cx="59415" cy="10283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g106a19548b2_0_37"/>
            <p:cNvSpPr/>
            <p:nvPr/>
          </p:nvSpPr>
          <p:spPr>
            <a:xfrm>
              <a:off x="7752377" y="3752957"/>
              <a:ext cx="148970" cy="86030"/>
            </a:xfrm>
            <a:custGeom>
              <a:rect b="b" l="l" r="r" t="t"/>
              <a:pathLst>
                <a:path extrusionOk="0" h="107537" w="186213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g106a19548b2_0_37"/>
            <p:cNvSpPr/>
            <p:nvPr/>
          </p:nvSpPr>
          <p:spPr>
            <a:xfrm>
              <a:off x="7787483" y="3773138"/>
              <a:ext cx="113842" cy="106298"/>
            </a:xfrm>
            <a:custGeom>
              <a:rect b="b" l="l" r="r" t="t"/>
              <a:pathLst>
                <a:path extrusionOk="0" h="132873" w="142303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g106a19548b2_0_37"/>
            <p:cNvSpPr/>
            <p:nvPr/>
          </p:nvSpPr>
          <p:spPr>
            <a:xfrm>
              <a:off x="7465892" y="3799784"/>
              <a:ext cx="345033" cy="254286"/>
            </a:xfrm>
            <a:custGeom>
              <a:rect b="b" l="l" r="r" t="t"/>
              <a:pathLst>
                <a:path extrusionOk="0" h="317858" w="431291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g106a19548b2_0_37"/>
            <p:cNvSpPr/>
            <p:nvPr/>
          </p:nvSpPr>
          <p:spPr>
            <a:xfrm rot="-1800688">
              <a:off x="7461681" y="3958752"/>
              <a:ext cx="59415" cy="10283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g106a19548b2_0_37"/>
            <p:cNvSpPr/>
            <p:nvPr/>
          </p:nvSpPr>
          <p:spPr>
            <a:xfrm>
              <a:off x="8113340" y="4275363"/>
              <a:ext cx="345795" cy="199644"/>
            </a:xfrm>
            <a:custGeom>
              <a:rect b="b" l="l" r="r" t="t"/>
              <a:pathLst>
                <a:path extrusionOk="0" h="249555" w="432244">
                  <a:moveTo>
                    <a:pt x="432244" y="124778"/>
                  </a:moveTo>
                  <a:cubicBezTo>
                    <a:pt x="432244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4" y="55865"/>
                    <a:pt x="432244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g106a19548b2_0_37"/>
            <p:cNvSpPr/>
            <p:nvPr/>
          </p:nvSpPr>
          <p:spPr>
            <a:xfrm>
              <a:off x="8345604" y="3658605"/>
              <a:ext cx="79290" cy="172593"/>
            </a:xfrm>
            <a:custGeom>
              <a:rect b="b" l="l" r="r" t="t"/>
              <a:pathLst>
                <a:path extrusionOk="0" h="215741" w="99113">
                  <a:moveTo>
                    <a:pt x="77248" y="0"/>
                  </a:moveTo>
                  <a:cubicBezTo>
                    <a:pt x="79534" y="20098"/>
                    <a:pt x="103537" y="106775"/>
                    <a:pt x="98393" y="136398"/>
                  </a:cubicBezTo>
                  <a:cubicBezTo>
                    <a:pt x="93250" y="166021"/>
                    <a:pt x="11335" y="215741"/>
                    <a:pt x="11335" y="215741"/>
                  </a:cubicBezTo>
                  <a:lnTo>
                    <a:pt x="0" y="164973"/>
                  </a:lnTo>
                  <a:lnTo>
                    <a:pt x="45339" y="120491"/>
                  </a:lnTo>
                  <a:lnTo>
                    <a:pt x="33052" y="363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g106a19548b2_0_37"/>
            <p:cNvSpPr/>
            <p:nvPr/>
          </p:nvSpPr>
          <p:spPr>
            <a:xfrm>
              <a:off x="8356722" y="3587657"/>
              <a:ext cx="56997" cy="109672"/>
            </a:xfrm>
            <a:custGeom>
              <a:rect b="b" l="l" r="r" t="t"/>
              <a:pathLst>
                <a:path extrusionOk="0" h="137090" w="71246">
                  <a:moveTo>
                    <a:pt x="0" y="3302"/>
                  </a:moveTo>
                  <a:cubicBezTo>
                    <a:pt x="16516" y="-4309"/>
                    <a:pt x="36109" y="1625"/>
                    <a:pt x="45625" y="17113"/>
                  </a:cubicBezTo>
                  <a:cubicBezTo>
                    <a:pt x="57626" y="37020"/>
                    <a:pt x="70104" y="105505"/>
                    <a:pt x="71247" y="117125"/>
                  </a:cubicBezTo>
                  <a:cubicBezTo>
                    <a:pt x="71247" y="117125"/>
                    <a:pt x="54388" y="140557"/>
                    <a:pt x="29051" y="1366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g106a19548b2_0_37"/>
            <p:cNvSpPr/>
            <p:nvPr/>
          </p:nvSpPr>
          <p:spPr>
            <a:xfrm>
              <a:off x="8165307" y="4346248"/>
              <a:ext cx="122958" cy="68962"/>
            </a:xfrm>
            <a:custGeom>
              <a:rect b="b" l="l" r="r" t="t"/>
              <a:pathLst>
                <a:path extrusionOk="0" h="86203" w="153698">
                  <a:moveTo>
                    <a:pt x="145884" y="20876"/>
                  </a:moveTo>
                  <a:cubicBezTo>
                    <a:pt x="128063" y="25743"/>
                    <a:pt x="109051" y="23409"/>
                    <a:pt x="92925" y="14399"/>
                  </a:cubicBezTo>
                  <a:cubicBezTo>
                    <a:pt x="80162" y="14399"/>
                    <a:pt x="10820" y="-14843"/>
                    <a:pt x="1390" y="10017"/>
                  </a:cubicBezTo>
                  <a:cubicBezTo>
                    <a:pt x="-6802" y="31925"/>
                    <a:pt x="23202" y="52118"/>
                    <a:pt x="39490" y="55928"/>
                  </a:cubicBezTo>
                  <a:cubicBezTo>
                    <a:pt x="74542" y="64405"/>
                    <a:pt x="100355" y="81931"/>
                    <a:pt x="114451" y="84503"/>
                  </a:cubicBezTo>
                  <a:cubicBezTo>
                    <a:pt x="124929" y="86694"/>
                    <a:pt x="138455" y="88122"/>
                    <a:pt x="146837" y="79931"/>
                  </a:cubicBezTo>
                  <a:cubicBezTo>
                    <a:pt x="156552" y="70406"/>
                    <a:pt x="155695" y="33830"/>
                    <a:pt x="145884" y="20876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g106a19548b2_0_37"/>
            <p:cNvSpPr/>
            <p:nvPr/>
          </p:nvSpPr>
          <p:spPr>
            <a:xfrm>
              <a:off x="8165313" y="4357988"/>
              <a:ext cx="120890" cy="57443"/>
            </a:xfrm>
            <a:custGeom>
              <a:rect b="b" l="l" r="r" t="t"/>
              <a:pathLst>
                <a:path extrusionOk="0" h="71804" w="151113">
                  <a:moveTo>
                    <a:pt x="114156" y="64103"/>
                  </a:moveTo>
                  <a:cubicBezTo>
                    <a:pt x="100059" y="61150"/>
                    <a:pt x="74246" y="43720"/>
                    <a:pt x="39195" y="35528"/>
                  </a:cubicBezTo>
                  <a:cubicBezTo>
                    <a:pt x="25764" y="32290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246" y="50006"/>
                    <a:pt x="100059" y="67532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9" y="65161"/>
                    <a:pt x="126882" y="67742"/>
                    <a:pt x="114156" y="6410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g106a19548b2_0_37"/>
            <p:cNvSpPr/>
            <p:nvPr/>
          </p:nvSpPr>
          <p:spPr>
            <a:xfrm>
              <a:off x="8255166" y="4305930"/>
              <a:ext cx="122958" cy="68996"/>
            </a:xfrm>
            <a:custGeom>
              <a:rect b="b" l="l" r="r" t="t"/>
              <a:pathLst>
                <a:path extrusionOk="0" h="86245" w="153698">
                  <a:moveTo>
                    <a:pt x="145884" y="20822"/>
                  </a:moveTo>
                  <a:cubicBezTo>
                    <a:pt x="128082" y="25766"/>
                    <a:pt x="109041" y="23470"/>
                    <a:pt x="92925" y="14441"/>
                  </a:cubicBezTo>
                  <a:cubicBezTo>
                    <a:pt x="80162" y="14441"/>
                    <a:pt x="10820" y="-14896"/>
                    <a:pt x="1390" y="10059"/>
                  </a:cubicBezTo>
                  <a:cubicBezTo>
                    <a:pt x="-6802" y="31871"/>
                    <a:pt x="23202" y="52064"/>
                    <a:pt x="39490" y="55969"/>
                  </a:cubicBezTo>
                  <a:cubicBezTo>
                    <a:pt x="74446" y="64447"/>
                    <a:pt x="100354" y="81877"/>
                    <a:pt x="114452" y="84544"/>
                  </a:cubicBezTo>
                  <a:cubicBezTo>
                    <a:pt x="124929" y="86735"/>
                    <a:pt x="138454" y="88164"/>
                    <a:pt x="146837" y="79973"/>
                  </a:cubicBezTo>
                  <a:cubicBezTo>
                    <a:pt x="156552" y="70352"/>
                    <a:pt x="155695" y="33776"/>
                    <a:pt x="145884" y="2082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g106a19548b2_0_37"/>
            <p:cNvSpPr/>
            <p:nvPr/>
          </p:nvSpPr>
          <p:spPr>
            <a:xfrm>
              <a:off x="8255174" y="4317703"/>
              <a:ext cx="120890" cy="57443"/>
            </a:xfrm>
            <a:custGeom>
              <a:rect b="b" l="l" r="r" t="t"/>
              <a:pathLst>
                <a:path extrusionOk="0" h="71804" w="151113">
                  <a:moveTo>
                    <a:pt x="114156" y="64008"/>
                  </a:moveTo>
                  <a:cubicBezTo>
                    <a:pt x="100059" y="61055"/>
                    <a:pt x="74151" y="43624"/>
                    <a:pt x="39195" y="35433"/>
                  </a:cubicBezTo>
                  <a:cubicBezTo>
                    <a:pt x="25764" y="32195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151" y="50006"/>
                    <a:pt x="100059" y="67437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8" y="65170"/>
                    <a:pt x="126862" y="67713"/>
                    <a:pt x="114156" y="64008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g106a19548b2_0_37"/>
            <p:cNvSpPr/>
            <p:nvPr/>
          </p:nvSpPr>
          <p:spPr>
            <a:xfrm>
              <a:off x="8198325" y="3858200"/>
              <a:ext cx="179790" cy="507530"/>
            </a:xfrm>
            <a:custGeom>
              <a:rect b="b" l="l" r="r" t="t"/>
              <a:pathLst>
                <a:path extrusionOk="0" h="634412" w="224738">
                  <a:moveTo>
                    <a:pt x="218313" y="392525"/>
                  </a:moveTo>
                  <a:cubicBezTo>
                    <a:pt x="215360" y="366693"/>
                    <a:pt x="210036" y="341186"/>
                    <a:pt x="202406" y="316325"/>
                  </a:cubicBezTo>
                  <a:cubicBezTo>
                    <a:pt x="202406" y="316325"/>
                    <a:pt x="207169" y="250793"/>
                    <a:pt x="209550" y="188690"/>
                  </a:cubicBezTo>
                  <a:cubicBezTo>
                    <a:pt x="212217" y="118205"/>
                    <a:pt x="236696" y="56197"/>
                    <a:pt x="217361" y="0"/>
                  </a:cubicBezTo>
                  <a:lnTo>
                    <a:pt x="0" y="48292"/>
                  </a:lnTo>
                  <a:cubicBezTo>
                    <a:pt x="0" y="48292"/>
                    <a:pt x="13145" y="329279"/>
                    <a:pt x="16002" y="363283"/>
                  </a:cubicBezTo>
                  <a:cubicBezTo>
                    <a:pt x="17536" y="389744"/>
                    <a:pt x="20717" y="416080"/>
                    <a:pt x="25527" y="442150"/>
                  </a:cubicBezTo>
                  <a:cubicBezTo>
                    <a:pt x="35052" y="496729"/>
                    <a:pt x="51530" y="626459"/>
                    <a:pt x="51530" y="626459"/>
                  </a:cubicBezTo>
                  <a:cubicBezTo>
                    <a:pt x="68075" y="634374"/>
                    <a:pt x="86801" y="636461"/>
                    <a:pt x="104680" y="632365"/>
                  </a:cubicBezTo>
                  <a:cubicBezTo>
                    <a:pt x="104680" y="632365"/>
                    <a:pt x="103061" y="468344"/>
                    <a:pt x="101537" y="429006"/>
                  </a:cubicBezTo>
                  <a:cubicBezTo>
                    <a:pt x="99727" y="381381"/>
                    <a:pt x="98298" y="384715"/>
                    <a:pt x="98298" y="384715"/>
                  </a:cubicBezTo>
                  <a:lnTo>
                    <a:pt x="105537" y="265176"/>
                  </a:lnTo>
                  <a:lnTo>
                    <a:pt x="110204" y="205740"/>
                  </a:lnTo>
                  <a:cubicBezTo>
                    <a:pt x="110204" y="205740"/>
                    <a:pt x="116205" y="249364"/>
                    <a:pt x="119729" y="288322"/>
                  </a:cubicBezTo>
                  <a:cubicBezTo>
                    <a:pt x="123158" y="322326"/>
                    <a:pt x="131350" y="353092"/>
                    <a:pt x="140494" y="416338"/>
                  </a:cubicBezTo>
                  <a:cubicBezTo>
                    <a:pt x="148495" y="471202"/>
                    <a:pt x="161354" y="581501"/>
                    <a:pt x="161354" y="581501"/>
                  </a:cubicBezTo>
                  <a:cubicBezTo>
                    <a:pt x="184404" y="594836"/>
                    <a:pt x="215551" y="583787"/>
                    <a:pt x="215551" y="583787"/>
                  </a:cubicBezTo>
                  <a:cubicBezTo>
                    <a:pt x="215551" y="583787"/>
                    <a:pt x="224790" y="440150"/>
                    <a:pt x="218313" y="39252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g106a19548b2_0_37"/>
            <p:cNvSpPr/>
            <p:nvPr/>
          </p:nvSpPr>
          <p:spPr>
            <a:xfrm>
              <a:off x="8224549" y="3442293"/>
              <a:ext cx="130498" cy="208861"/>
            </a:xfrm>
            <a:custGeom>
              <a:rect b="b" l="l" r="r" t="t"/>
              <a:pathLst>
                <a:path extrusionOk="0" h="261076" w="163123">
                  <a:moveTo>
                    <a:pt x="153890" y="186263"/>
                  </a:moveTo>
                  <a:cubicBezTo>
                    <a:pt x="137316" y="187120"/>
                    <a:pt x="125315" y="191406"/>
                    <a:pt x="122934" y="186263"/>
                  </a:cubicBezTo>
                  <a:cubicBezTo>
                    <a:pt x="121190" y="177738"/>
                    <a:pt x="119914" y="169117"/>
                    <a:pt x="119124" y="160450"/>
                  </a:cubicBezTo>
                  <a:cubicBezTo>
                    <a:pt x="121028" y="155592"/>
                    <a:pt x="122743" y="150449"/>
                    <a:pt x="122743" y="150449"/>
                  </a:cubicBezTo>
                  <a:cubicBezTo>
                    <a:pt x="143508" y="137685"/>
                    <a:pt x="150080" y="115206"/>
                    <a:pt x="152842" y="89012"/>
                  </a:cubicBezTo>
                  <a:cubicBezTo>
                    <a:pt x="157509" y="44245"/>
                    <a:pt x="133316" y="5097"/>
                    <a:pt x="88548" y="430"/>
                  </a:cubicBezTo>
                  <a:cubicBezTo>
                    <a:pt x="46543" y="-3952"/>
                    <a:pt x="15587" y="25671"/>
                    <a:pt x="7300" y="66248"/>
                  </a:cubicBezTo>
                  <a:cubicBezTo>
                    <a:pt x="2918" y="86250"/>
                    <a:pt x="-5940" y="124064"/>
                    <a:pt x="5967" y="157021"/>
                  </a:cubicBezTo>
                  <a:cubicBezTo>
                    <a:pt x="12729" y="175499"/>
                    <a:pt x="21302" y="190073"/>
                    <a:pt x="29969" y="192930"/>
                  </a:cubicBezTo>
                  <a:cubicBezTo>
                    <a:pt x="38294" y="192740"/>
                    <a:pt x="46600" y="192006"/>
                    <a:pt x="54830" y="190739"/>
                  </a:cubicBezTo>
                  <a:lnTo>
                    <a:pt x="54830" y="190739"/>
                  </a:lnTo>
                  <a:cubicBezTo>
                    <a:pt x="54830" y="190739"/>
                    <a:pt x="57020" y="203122"/>
                    <a:pt x="58544" y="211123"/>
                  </a:cubicBezTo>
                  <a:cubicBezTo>
                    <a:pt x="60068" y="219124"/>
                    <a:pt x="59497" y="223315"/>
                    <a:pt x="43590" y="233030"/>
                  </a:cubicBezTo>
                  <a:cubicBezTo>
                    <a:pt x="27684" y="242746"/>
                    <a:pt x="67593" y="262939"/>
                    <a:pt x="93692" y="260939"/>
                  </a:cubicBezTo>
                  <a:cubicBezTo>
                    <a:pt x="119790" y="258938"/>
                    <a:pt x="149032" y="243222"/>
                    <a:pt x="157128" y="226458"/>
                  </a:cubicBezTo>
                  <a:cubicBezTo>
                    <a:pt x="165986" y="207884"/>
                    <a:pt x="165129" y="185786"/>
                    <a:pt x="153890" y="18626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g106a19548b2_0_37"/>
            <p:cNvSpPr/>
            <p:nvPr/>
          </p:nvSpPr>
          <p:spPr>
            <a:xfrm>
              <a:off x="8197056" y="3589895"/>
              <a:ext cx="200686" cy="332311"/>
            </a:xfrm>
            <a:custGeom>
              <a:rect b="b" l="l" r="r" t="t"/>
              <a:pathLst>
                <a:path extrusionOk="0" h="415389" w="250857">
                  <a:moveTo>
                    <a:pt x="164275" y="4121"/>
                  </a:moveTo>
                  <a:cubicBezTo>
                    <a:pt x="168847" y="15551"/>
                    <a:pt x="157131" y="29553"/>
                    <a:pt x="126175" y="39364"/>
                  </a:cubicBezTo>
                  <a:cubicBezTo>
                    <a:pt x="95218" y="49174"/>
                    <a:pt x="92266" y="36506"/>
                    <a:pt x="92266" y="36506"/>
                  </a:cubicBezTo>
                  <a:cubicBezTo>
                    <a:pt x="71558" y="45793"/>
                    <a:pt x="51375" y="56194"/>
                    <a:pt x="31782" y="67653"/>
                  </a:cubicBezTo>
                  <a:cubicBezTo>
                    <a:pt x="12732" y="80702"/>
                    <a:pt x="4921" y="118516"/>
                    <a:pt x="2350" y="181953"/>
                  </a:cubicBezTo>
                  <a:cubicBezTo>
                    <a:pt x="-508" y="255676"/>
                    <a:pt x="-794" y="365119"/>
                    <a:pt x="1683" y="383978"/>
                  </a:cubicBezTo>
                  <a:cubicBezTo>
                    <a:pt x="1683" y="383978"/>
                    <a:pt x="36544" y="418745"/>
                    <a:pt x="81217" y="415125"/>
                  </a:cubicBezTo>
                  <a:cubicBezTo>
                    <a:pt x="125889" y="411506"/>
                    <a:pt x="200946" y="371977"/>
                    <a:pt x="219139" y="341401"/>
                  </a:cubicBezTo>
                  <a:cubicBezTo>
                    <a:pt x="218662" y="276727"/>
                    <a:pt x="211042" y="266249"/>
                    <a:pt x="221520" y="229006"/>
                  </a:cubicBezTo>
                  <a:cubicBezTo>
                    <a:pt x="245523" y="143281"/>
                    <a:pt x="258096" y="108801"/>
                    <a:pt x="246475" y="52127"/>
                  </a:cubicBezTo>
                  <a:cubicBezTo>
                    <a:pt x="236950" y="5359"/>
                    <a:pt x="223425" y="-451"/>
                    <a:pt x="204946" y="25"/>
                  </a:cubicBezTo>
                  <a:cubicBezTo>
                    <a:pt x="191326" y="683"/>
                    <a:pt x="177752" y="2045"/>
                    <a:pt x="164275" y="412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g106a19548b2_0_37"/>
            <p:cNvSpPr/>
            <p:nvPr/>
          </p:nvSpPr>
          <p:spPr>
            <a:xfrm>
              <a:off x="8000839" y="3631642"/>
              <a:ext cx="254803" cy="198498"/>
            </a:xfrm>
            <a:custGeom>
              <a:rect b="b" l="l" r="r" t="t"/>
              <a:pathLst>
                <a:path extrusionOk="0" h="248122" w="318504">
                  <a:moveTo>
                    <a:pt x="177479" y="190982"/>
                  </a:moveTo>
                  <a:cubicBezTo>
                    <a:pt x="214150" y="200507"/>
                    <a:pt x="222723" y="177171"/>
                    <a:pt x="227580" y="158026"/>
                  </a:cubicBezTo>
                  <a:cubicBezTo>
                    <a:pt x="239201" y="111734"/>
                    <a:pt x="245487" y="69920"/>
                    <a:pt x="254155" y="43726"/>
                  </a:cubicBezTo>
                  <a:cubicBezTo>
                    <a:pt x="264442" y="12674"/>
                    <a:pt x="275110" y="7721"/>
                    <a:pt x="290255" y="1721"/>
                  </a:cubicBezTo>
                  <a:cubicBezTo>
                    <a:pt x="307876" y="-5423"/>
                    <a:pt x="323116" y="9531"/>
                    <a:pt x="317210" y="49346"/>
                  </a:cubicBezTo>
                  <a:cubicBezTo>
                    <a:pt x="310010" y="95104"/>
                    <a:pt x="298789" y="140138"/>
                    <a:pt x="283683" y="183934"/>
                  </a:cubicBezTo>
                  <a:cubicBezTo>
                    <a:pt x="279110" y="198412"/>
                    <a:pt x="268919" y="224034"/>
                    <a:pt x="253583" y="236417"/>
                  </a:cubicBezTo>
                  <a:cubicBezTo>
                    <a:pt x="234533" y="251656"/>
                    <a:pt x="205958" y="250990"/>
                    <a:pt x="163096" y="240322"/>
                  </a:cubicBezTo>
                  <a:cubicBezTo>
                    <a:pt x="144808" y="235750"/>
                    <a:pt x="124996" y="224796"/>
                    <a:pt x="89849" y="208604"/>
                  </a:cubicBezTo>
                  <a:cubicBezTo>
                    <a:pt x="80324" y="204222"/>
                    <a:pt x="73275" y="201364"/>
                    <a:pt x="55368" y="192983"/>
                  </a:cubicBezTo>
                  <a:cubicBezTo>
                    <a:pt x="37423" y="184886"/>
                    <a:pt x="21678" y="172599"/>
                    <a:pt x="9458" y="157169"/>
                  </a:cubicBezTo>
                  <a:cubicBezTo>
                    <a:pt x="-67" y="143548"/>
                    <a:pt x="-1115" y="137166"/>
                    <a:pt x="790" y="134118"/>
                  </a:cubicBezTo>
                  <a:cubicBezTo>
                    <a:pt x="2695" y="131070"/>
                    <a:pt x="7458" y="131070"/>
                    <a:pt x="12410" y="136785"/>
                  </a:cubicBezTo>
                  <a:cubicBezTo>
                    <a:pt x="19697" y="146405"/>
                    <a:pt x="28632" y="154664"/>
                    <a:pt x="38795" y="161169"/>
                  </a:cubicBezTo>
                  <a:cubicBezTo>
                    <a:pt x="38795" y="161169"/>
                    <a:pt x="27174" y="149168"/>
                    <a:pt x="20983" y="141452"/>
                  </a:cubicBezTo>
                  <a:cubicBezTo>
                    <a:pt x="15363" y="134547"/>
                    <a:pt x="10686" y="126927"/>
                    <a:pt x="7076" y="118783"/>
                  </a:cubicBezTo>
                  <a:cubicBezTo>
                    <a:pt x="3743" y="110877"/>
                    <a:pt x="10601" y="99733"/>
                    <a:pt x="15744" y="105734"/>
                  </a:cubicBezTo>
                  <a:cubicBezTo>
                    <a:pt x="20888" y="111734"/>
                    <a:pt x="23459" y="117164"/>
                    <a:pt x="32889" y="128498"/>
                  </a:cubicBezTo>
                  <a:cubicBezTo>
                    <a:pt x="37880" y="134547"/>
                    <a:pt x="43567" y="139985"/>
                    <a:pt x="49844" y="144691"/>
                  </a:cubicBezTo>
                  <a:cubicBezTo>
                    <a:pt x="43977" y="136738"/>
                    <a:pt x="38757" y="128327"/>
                    <a:pt x="34223" y="119545"/>
                  </a:cubicBezTo>
                  <a:cubicBezTo>
                    <a:pt x="30213" y="112649"/>
                    <a:pt x="28232" y="104753"/>
                    <a:pt x="28508" y="96780"/>
                  </a:cubicBezTo>
                  <a:cubicBezTo>
                    <a:pt x="28508" y="92684"/>
                    <a:pt x="34699" y="87731"/>
                    <a:pt x="40128" y="95637"/>
                  </a:cubicBezTo>
                  <a:cubicBezTo>
                    <a:pt x="45510" y="106372"/>
                    <a:pt x="52130" y="116440"/>
                    <a:pt x="59845" y="125641"/>
                  </a:cubicBezTo>
                  <a:cubicBezTo>
                    <a:pt x="68227" y="134309"/>
                    <a:pt x="75275" y="139357"/>
                    <a:pt x="75466" y="136880"/>
                  </a:cubicBezTo>
                  <a:cubicBezTo>
                    <a:pt x="75657" y="134404"/>
                    <a:pt x="70418" y="129737"/>
                    <a:pt x="67465" y="119640"/>
                  </a:cubicBezTo>
                  <a:cubicBezTo>
                    <a:pt x="64512" y="109544"/>
                    <a:pt x="67465" y="98876"/>
                    <a:pt x="73085" y="97637"/>
                  </a:cubicBezTo>
                  <a:cubicBezTo>
                    <a:pt x="78705" y="96399"/>
                    <a:pt x="77561" y="96780"/>
                    <a:pt x="82038" y="106305"/>
                  </a:cubicBezTo>
                  <a:cubicBezTo>
                    <a:pt x="88230" y="116002"/>
                    <a:pt x="93792" y="126089"/>
                    <a:pt x="98707" y="136499"/>
                  </a:cubicBezTo>
                  <a:cubicBezTo>
                    <a:pt x="101536" y="146263"/>
                    <a:pt x="106699" y="155187"/>
                    <a:pt x="113757" y="162503"/>
                  </a:cubicBezTo>
                  <a:cubicBezTo>
                    <a:pt x="122805" y="171647"/>
                    <a:pt x="142713" y="182219"/>
                    <a:pt x="177479" y="19098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g106a19548b2_0_37"/>
            <p:cNvSpPr/>
            <p:nvPr/>
          </p:nvSpPr>
          <p:spPr>
            <a:xfrm>
              <a:off x="8187055" y="3627341"/>
              <a:ext cx="77533" cy="113490"/>
            </a:xfrm>
            <a:custGeom>
              <a:rect b="b" l="l" r="r" t="t"/>
              <a:pathLst>
                <a:path extrusionOk="0" h="141862" w="96916">
                  <a:moveTo>
                    <a:pt x="70866" y="624"/>
                  </a:moveTo>
                  <a:cubicBezTo>
                    <a:pt x="46387" y="-2900"/>
                    <a:pt x="29146" y="8053"/>
                    <a:pt x="18288" y="45105"/>
                  </a:cubicBezTo>
                  <a:cubicBezTo>
                    <a:pt x="7429" y="82158"/>
                    <a:pt x="0" y="112638"/>
                    <a:pt x="0" y="112638"/>
                  </a:cubicBezTo>
                  <a:cubicBezTo>
                    <a:pt x="9677" y="126611"/>
                    <a:pt x="24336" y="136355"/>
                    <a:pt x="40957" y="139879"/>
                  </a:cubicBezTo>
                  <a:cubicBezTo>
                    <a:pt x="70199" y="146928"/>
                    <a:pt x="80772" y="132926"/>
                    <a:pt x="80772" y="132926"/>
                  </a:cubicBezTo>
                  <a:cubicBezTo>
                    <a:pt x="80772" y="132926"/>
                    <a:pt x="88868" y="94064"/>
                    <a:pt x="93916" y="67680"/>
                  </a:cubicBezTo>
                  <a:cubicBezTo>
                    <a:pt x="98965" y="41295"/>
                    <a:pt x="101155" y="5101"/>
                    <a:pt x="70866" y="6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g106a19548b2_0_37"/>
            <p:cNvSpPr/>
            <p:nvPr/>
          </p:nvSpPr>
          <p:spPr>
            <a:xfrm>
              <a:off x="8224358" y="3433131"/>
              <a:ext cx="126514" cy="139443"/>
            </a:xfrm>
            <a:custGeom>
              <a:rect b="b" l="l" r="r" t="t"/>
              <a:pathLst>
                <a:path extrusionOk="0" h="174304" w="158142">
                  <a:moveTo>
                    <a:pt x="8872" y="71897"/>
                  </a:moveTo>
                  <a:cubicBezTo>
                    <a:pt x="8872" y="71897"/>
                    <a:pt x="-29704" y="13223"/>
                    <a:pt x="54021" y="1221"/>
                  </a:cubicBezTo>
                  <a:cubicBezTo>
                    <a:pt x="114409" y="-7446"/>
                    <a:pt x="153176" y="31416"/>
                    <a:pt x="157653" y="73516"/>
                  </a:cubicBezTo>
                  <a:cubicBezTo>
                    <a:pt x="161939" y="113712"/>
                    <a:pt x="137174" y="155527"/>
                    <a:pt x="119553" y="172100"/>
                  </a:cubicBezTo>
                  <a:cubicBezTo>
                    <a:pt x="101960" y="176519"/>
                    <a:pt x="83358" y="174243"/>
                    <a:pt x="67356" y="165718"/>
                  </a:cubicBezTo>
                  <a:cubicBezTo>
                    <a:pt x="66403" y="154793"/>
                    <a:pt x="66022" y="143820"/>
                    <a:pt x="66213" y="132857"/>
                  </a:cubicBezTo>
                  <a:cubicBezTo>
                    <a:pt x="66213" y="132857"/>
                    <a:pt x="95359" y="70849"/>
                    <a:pt x="8872" y="71897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8" name="Google Shape;248;g106a19548b2_0_37"/>
            <p:cNvGrpSpPr/>
            <p:nvPr/>
          </p:nvGrpSpPr>
          <p:grpSpPr>
            <a:xfrm>
              <a:off x="6544676" y="927098"/>
              <a:ext cx="264549" cy="200503"/>
              <a:chOff x="6621095" y="1452181"/>
              <a:chExt cx="330893" cy="250785"/>
            </a:xfrm>
          </p:grpSpPr>
          <p:sp>
            <p:nvSpPr>
              <p:cNvPr id="249" name="Google Shape;249;g106a19548b2_0_37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rect b="b" l="l" r="r" t="t"/>
                <a:pathLst>
                  <a:path extrusionOk="0" h="174500" w="303199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g106a19548b2_0_37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rect b="b" l="l" r="r" t="t"/>
                <a:pathLst>
                  <a:path extrusionOk="0" h="45815" w="79173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g106a19548b2_0_37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rect b="b" l="l" r="r" t="t"/>
                <a:pathLst>
                  <a:path extrusionOk="0" h="118292" w="303209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g106a19548b2_0_37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rect b="b" l="l" r="r" t="t"/>
                <a:pathLst>
                  <a:path extrusionOk="0" h="244320" w="217122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g106a19548b2_0_37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rect b="b" l="l" r="r" t="t"/>
                <a:pathLst>
                  <a:path extrusionOk="0" h="245364" w="216421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" name="Google Shape;254;g106a19548b2_0_37"/>
            <p:cNvGrpSpPr/>
            <p:nvPr/>
          </p:nvGrpSpPr>
          <p:grpSpPr>
            <a:xfrm>
              <a:off x="7210355" y="1314222"/>
              <a:ext cx="264549" cy="200503"/>
              <a:chOff x="6621095" y="1452181"/>
              <a:chExt cx="330893" cy="250785"/>
            </a:xfrm>
          </p:grpSpPr>
          <p:sp>
            <p:nvSpPr>
              <p:cNvPr id="255" name="Google Shape;255;g106a19548b2_0_37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rect b="b" l="l" r="r" t="t"/>
                <a:pathLst>
                  <a:path extrusionOk="0" h="174500" w="303199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g106a19548b2_0_37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rect b="b" l="l" r="r" t="t"/>
                <a:pathLst>
                  <a:path extrusionOk="0" h="45815" w="79173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g106a19548b2_0_37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rect b="b" l="l" r="r" t="t"/>
                <a:pathLst>
                  <a:path extrusionOk="0" h="118292" w="303209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g106a19548b2_0_37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rect b="b" l="l" r="r" t="t"/>
                <a:pathLst>
                  <a:path extrusionOk="0" h="244320" w="217122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g106a19548b2_0_37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rect b="b" l="l" r="r" t="t"/>
                <a:pathLst>
                  <a:path extrusionOk="0" h="245364" w="216421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0" name="Google Shape;260;g106a19548b2_0_37"/>
            <p:cNvSpPr/>
            <p:nvPr/>
          </p:nvSpPr>
          <p:spPr>
            <a:xfrm>
              <a:off x="7451033" y="1163186"/>
              <a:ext cx="126359" cy="353331"/>
            </a:xfrm>
            <a:custGeom>
              <a:rect b="b" l="l" r="r" t="t"/>
              <a:pathLst>
                <a:path extrusionOk="0" h="441664" w="157949">
                  <a:moveTo>
                    <a:pt x="12203" y="371070"/>
                  </a:moveTo>
                  <a:cubicBezTo>
                    <a:pt x="20680" y="365574"/>
                    <a:pt x="29462" y="360555"/>
                    <a:pt x="38492" y="356021"/>
                  </a:cubicBezTo>
                  <a:cubicBezTo>
                    <a:pt x="46960" y="353439"/>
                    <a:pt x="54656" y="348791"/>
                    <a:pt x="60876" y="342495"/>
                  </a:cubicBezTo>
                  <a:cubicBezTo>
                    <a:pt x="69162" y="334399"/>
                    <a:pt x="82593" y="304395"/>
                    <a:pt x="92118" y="274391"/>
                  </a:cubicBezTo>
                  <a:cubicBezTo>
                    <a:pt x="101785" y="240846"/>
                    <a:pt x="105624" y="205889"/>
                    <a:pt x="103452" y="171045"/>
                  </a:cubicBezTo>
                  <a:cubicBezTo>
                    <a:pt x="99357" y="129516"/>
                    <a:pt x="84402" y="71318"/>
                    <a:pt x="80593" y="47220"/>
                  </a:cubicBezTo>
                  <a:cubicBezTo>
                    <a:pt x="76782" y="23122"/>
                    <a:pt x="84498" y="13692"/>
                    <a:pt x="95642" y="4929"/>
                  </a:cubicBezTo>
                  <a:cubicBezTo>
                    <a:pt x="108691" y="-5453"/>
                    <a:pt x="126789" y="-881"/>
                    <a:pt x="136409" y="32647"/>
                  </a:cubicBezTo>
                  <a:cubicBezTo>
                    <a:pt x="148810" y="79078"/>
                    <a:pt x="156030" y="126740"/>
                    <a:pt x="157935" y="174760"/>
                  </a:cubicBezTo>
                  <a:cubicBezTo>
                    <a:pt x="158269" y="210341"/>
                    <a:pt x="152773" y="245736"/>
                    <a:pt x="141648" y="279535"/>
                  </a:cubicBezTo>
                  <a:cubicBezTo>
                    <a:pt x="131656" y="308501"/>
                    <a:pt x="118226" y="336161"/>
                    <a:pt x="101643" y="361926"/>
                  </a:cubicBezTo>
                  <a:cubicBezTo>
                    <a:pt x="97071" y="369737"/>
                    <a:pt x="95547" y="376595"/>
                    <a:pt x="88498" y="392406"/>
                  </a:cubicBezTo>
                  <a:cubicBezTo>
                    <a:pt x="81745" y="408237"/>
                    <a:pt x="71258" y="422191"/>
                    <a:pt x="57923" y="433078"/>
                  </a:cubicBezTo>
                  <a:cubicBezTo>
                    <a:pt x="46112" y="441555"/>
                    <a:pt x="40587" y="442603"/>
                    <a:pt x="37825" y="441079"/>
                  </a:cubicBezTo>
                  <a:cubicBezTo>
                    <a:pt x="35063" y="439555"/>
                    <a:pt x="35063" y="435364"/>
                    <a:pt x="40016" y="430887"/>
                  </a:cubicBezTo>
                  <a:cubicBezTo>
                    <a:pt x="48341" y="424391"/>
                    <a:pt x="55437" y="416457"/>
                    <a:pt x="60971" y="407456"/>
                  </a:cubicBezTo>
                  <a:cubicBezTo>
                    <a:pt x="60971" y="407456"/>
                    <a:pt x="50684" y="417743"/>
                    <a:pt x="44017" y="423362"/>
                  </a:cubicBezTo>
                  <a:cubicBezTo>
                    <a:pt x="38044" y="428354"/>
                    <a:pt x="31443" y="432545"/>
                    <a:pt x="24395" y="435840"/>
                  </a:cubicBezTo>
                  <a:cubicBezTo>
                    <a:pt x="17537" y="438888"/>
                    <a:pt x="8012" y="433078"/>
                    <a:pt x="12870" y="428411"/>
                  </a:cubicBezTo>
                  <a:cubicBezTo>
                    <a:pt x="17727" y="423743"/>
                    <a:pt x="22395" y="421553"/>
                    <a:pt x="32491" y="413076"/>
                  </a:cubicBezTo>
                  <a:cubicBezTo>
                    <a:pt x="37701" y="408580"/>
                    <a:pt x="42369" y="403503"/>
                    <a:pt x="46398" y="397931"/>
                  </a:cubicBezTo>
                  <a:cubicBezTo>
                    <a:pt x="39521" y="403208"/>
                    <a:pt x="32225" y="407922"/>
                    <a:pt x="24585" y="412028"/>
                  </a:cubicBezTo>
                  <a:cubicBezTo>
                    <a:pt x="18632" y="415685"/>
                    <a:pt x="11755" y="417533"/>
                    <a:pt x="4773" y="417362"/>
                  </a:cubicBezTo>
                  <a:cubicBezTo>
                    <a:pt x="1154" y="417362"/>
                    <a:pt x="-3228" y="412218"/>
                    <a:pt x="3535" y="407265"/>
                  </a:cubicBezTo>
                  <a:cubicBezTo>
                    <a:pt x="12879" y="402417"/>
                    <a:pt x="21604" y="396473"/>
                    <a:pt x="29538" y="389549"/>
                  </a:cubicBezTo>
                  <a:cubicBezTo>
                    <a:pt x="37063" y="382119"/>
                    <a:pt x="41254" y="375833"/>
                    <a:pt x="39063" y="375642"/>
                  </a:cubicBezTo>
                  <a:cubicBezTo>
                    <a:pt x="36873" y="375452"/>
                    <a:pt x="32872" y="380214"/>
                    <a:pt x="24109" y="382976"/>
                  </a:cubicBezTo>
                  <a:cubicBezTo>
                    <a:pt x="15346" y="385739"/>
                    <a:pt x="5917" y="382976"/>
                    <a:pt x="5059" y="378404"/>
                  </a:cubicBezTo>
                  <a:cubicBezTo>
                    <a:pt x="4202" y="373832"/>
                    <a:pt x="4011" y="375261"/>
                    <a:pt x="12203" y="37107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g106a19548b2_0_37"/>
            <p:cNvSpPr/>
            <p:nvPr/>
          </p:nvSpPr>
          <p:spPr>
            <a:xfrm>
              <a:off x="7509451" y="1160411"/>
              <a:ext cx="72770" cy="98686"/>
            </a:xfrm>
            <a:custGeom>
              <a:rect b="b" l="l" r="r" t="t"/>
              <a:pathLst>
                <a:path extrusionOk="0" h="123358" w="90963">
                  <a:moveTo>
                    <a:pt x="90964" y="98317"/>
                  </a:moveTo>
                  <a:cubicBezTo>
                    <a:pt x="90964" y="98317"/>
                    <a:pt x="58007" y="131083"/>
                    <a:pt x="19050" y="121653"/>
                  </a:cubicBezTo>
                  <a:cubicBezTo>
                    <a:pt x="13525" y="117843"/>
                    <a:pt x="0" y="41358"/>
                    <a:pt x="0" y="41358"/>
                  </a:cubicBezTo>
                  <a:cubicBezTo>
                    <a:pt x="0" y="41358"/>
                    <a:pt x="0" y="-1029"/>
                    <a:pt x="32480" y="19"/>
                  </a:cubicBezTo>
                  <a:cubicBezTo>
                    <a:pt x="64961" y="1067"/>
                    <a:pt x="90964" y="98317"/>
                    <a:pt x="90964" y="9831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2" name="Google Shape;262;g106a19548b2_0_37"/>
            <p:cNvGrpSpPr/>
            <p:nvPr/>
          </p:nvGrpSpPr>
          <p:grpSpPr>
            <a:xfrm flipH="1">
              <a:off x="8183210" y="2407472"/>
              <a:ext cx="780359" cy="1195999"/>
              <a:chOff x="3975528" y="3303922"/>
              <a:chExt cx="780359" cy="1195999"/>
            </a:xfrm>
          </p:grpSpPr>
          <p:sp>
            <p:nvSpPr>
              <p:cNvPr id="263" name="Google Shape;263;g106a19548b2_0_37"/>
              <p:cNvSpPr/>
              <p:nvPr/>
            </p:nvSpPr>
            <p:spPr>
              <a:xfrm>
                <a:off x="4158598" y="4226660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689" y="206407"/>
                    </a:moveTo>
                    <a:lnTo>
                      <a:pt x="0" y="103251"/>
                    </a:lnTo>
                    <a:lnTo>
                      <a:pt x="178689" y="0"/>
                    </a:lnTo>
                    <a:lnTo>
                      <a:pt x="357473" y="103251"/>
                    </a:lnTo>
                    <a:lnTo>
                      <a:pt x="178689" y="206407"/>
                    </a:lnTo>
                    <a:close/>
                  </a:path>
                </a:pathLst>
              </a:custGeom>
              <a:solidFill>
                <a:srgbClr val="D6D8E5">
                  <a:alpha val="29409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g106a19548b2_0_37"/>
              <p:cNvSpPr/>
              <p:nvPr/>
            </p:nvSpPr>
            <p:spPr>
              <a:xfrm>
                <a:off x="4385076" y="4094459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409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g106a19548b2_0_37"/>
              <p:cNvSpPr/>
              <p:nvPr/>
            </p:nvSpPr>
            <p:spPr>
              <a:xfrm>
                <a:off x="4469909" y="3303922"/>
                <a:ext cx="285978" cy="165049"/>
              </a:xfrm>
              <a:custGeom>
                <a:rect b="b" l="l" r="r" t="t"/>
                <a:pathLst>
                  <a:path extrusionOk="0" h="206311" w="357473">
                    <a:moveTo>
                      <a:pt x="178784" y="206312"/>
                    </a:moveTo>
                    <a:lnTo>
                      <a:pt x="0" y="103156"/>
                    </a:lnTo>
                    <a:lnTo>
                      <a:pt x="178784" y="0"/>
                    </a:lnTo>
                    <a:lnTo>
                      <a:pt x="357473" y="103156"/>
                    </a:lnTo>
                    <a:lnTo>
                      <a:pt x="178784" y="2063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g106a19548b2_0_37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rect b="b" l="l" r="r" t="t"/>
                <a:pathLst>
                  <a:path extrusionOk="0" h="1032319" w="178784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g106a19548b2_0_37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rect b="b" l="l" r="r" t="t"/>
                <a:pathLst>
                  <a:path extrusionOk="0" h="1032319" w="178784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rgbClr val="000000">
                  <a:alpha val="94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g106a19548b2_0_37"/>
              <p:cNvSpPr/>
              <p:nvPr/>
            </p:nvSpPr>
            <p:spPr>
              <a:xfrm>
                <a:off x="4612847" y="3386395"/>
                <a:ext cx="142951" cy="825855"/>
              </a:xfrm>
              <a:custGeom>
                <a:rect b="b" l="l" r="r" t="t"/>
                <a:pathLst>
                  <a:path extrusionOk="0" h="1032319" w="178689">
                    <a:moveTo>
                      <a:pt x="178689" y="929068"/>
                    </a:moveTo>
                    <a:lnTo>
                      <a:pt x="0" y="103232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92906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g106a19548b2_0_37"/>
              <p:cNvSpPr/>
              <p:nvPr/>
            </p:nvSpPr>
            <p:spPr>
              <a:xfrm>
                <a:off x="4255541" y="3675088"/>
                <a:ext cx="285978" cy="165201"/>
              </a:xfrm>
              <a:custGeom>
                <a:rect b="b" l="l" r="r" t="t"/>
                <a:pathLst>
                  <a:path extrusionOk="0" h="206501" w="357473">
                    <a:moveTo>
                      <a:pt x="178784" y="206502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g106a19548b2_0_37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rect b="b" l="l" r="r" t="t"/>
                <a:pathLst>
                  <a:path extrusionOk="0" h="721899" w="178784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g106a19548b2_0_37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rect b="b" l="l" r="r" t="t"/>
                <a:pathLst>
                  <a:path extrusionOk="0" h="721899" w="178784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rgbClr val="000000">
                  <a:alpha val="94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g106a19548b2_0_37"/>
              <p:cNvSpPr/>
              <p:nvPr/>
            </p:nvSpPr>
            <p:spPr>
              <a:xfrm>
                <a:off x="4398478" y="3757637"/>
                <a:ext cx="142950" cy="577519"/>
              </a:xfrm>
              <a:custGeom>
                <a:rect b="b" l="l" r="r" t="t"/>
                <a:pathLst>
                  <a:path extrusionOk="0" h="721899" w="178688">
                    <a:moveTo>
                      <a:pt x="178689" y="618744"/>
                    </a:moveTo>
                    <a:lnTo>
                      <a:pt x="0" y="72190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6187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g106a19548b2_0_37"/>
              <p:cNvSpPr/>
              <p:nvPr/>
            </p:nvSpPr>
            <p:spPr>
              <a:xfrm>
                <a:off x="3975528" y="4334796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409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g106a19548b2_0_37"/>
              <p:cNvSpPr/>
              <p:nvPr/>
            </p:nvSpPr>
            <p:spPr>
              <a:xfrm>
                <a:off x="4027311" y="4067196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784" y="206407"/>
                    </a:moveTo>
                    <a:lnTo>
                      <a:pt x="0" y="103156"/>
                    </a:lnTo>
                    <a:lnTo>
                      <a:pt x="178689" y="0"/>
                    </a:lnTo>
                    <a:lnTo>
                      <a:pt x="357473" y="103156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g106a19548b2_0_37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rect b="b" l="l" r="r" t="t"/>
                <a:pathLst>
                  <a:path extrusionOk="0" h="399097" w="178784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g106a19548b2_0_37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rect b="b" l="l" r="r" t="t"/>
                <a:pathLst>
                  <a:path extrusionOk="0" h="399097" w="178784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rgbClr val="000000">
                  <a:alpha val="941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g106a19548b2_0_37"/>
              <p:cNvSpPr/>
              <p:nvPr/>
            </p:nvSpPr>
            <p:spPr>
              <a:xfrm>
                <a:off x="4170249" y="4149670"/>
                <a:ext cx="142951" cy="319278"/>
              </a:xfrm>
              <a:custGeom>
                <a:rect b="b" l="l" r="r" t="t"/>
                <a:pathLst>
                  <a:path extrusionOk="0" h="399097" w="178689">
                    <a:moveTo>
                      <a:pt x="178689" y="295846"/>
                    </a:moveTo>
                    <a:lnTo>
                      <a:pt x="0" y="399098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29584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g106a19548b2_0_37"/>
              <p:cNvSpPr/>
              <p:nvPr/>
            </p:nvSpPr>
            <p:spPr>
              <a:xfrm>
                <a:off x="4359514" y="3443605"/>
                <a:ext cx="123401" cy="242674"/>
              </a:xfrm>
              <a:custGeom>
                <a:rect b="b" l="l" r="r" t="t"/>
                <a:pathLst>
                  <a:path extrusionOk="0" h="303342" w="154251">
                    <a:moveTo>
                      <a:pt x="65595" y="234575"/>
                    </a:moveTo>
                    <a:cubicBezTo>
                      <a:pt x="79310" y="258921"/>
                      <a:pt x="95907" y="281534"/>
                      <a:pt x="115030" y="301917"/>
                    </a:cubicBezTo>
                    <a:cubicBezTo>
                      <a:pt x="120364" y="308108"/>
                      <a:pt x="161512" y="292392"/>
                      <a:pt x="153130" y="288010"/>
                    </a:cubicBezTo>
                    <a:cubicBezTo>
                      <a:pt x="144747" y="283629"/>
                      <a:pt x="117601" y="246005"/>
                      <a:pt x="104171" y="221335"/>
                    </a:cubicBezTo>
                    <a:cubicBezTo>
                      <a:pt x="92896" y="191398"/>
                      <a:pt x="83356" y="160833"/>
                      <a:pt x="75596" y="129800"/>
                    </a:cubicBezTo>
                    <a:cubicBezTo>
                      <a:pt x="67119" y="99225"/>
                      <a:pt x="59880" y="54267"/>
                      <a:pt x="53689" y="33121"/>
                    </a:cubicBezTo>
                    <a:cubicBezTo>
                      <a:pt x="50377" y="17186"/>
                      <a:pt x="38044" y="4670"/>
                      <a:pt x="22161" y="1117"/>
                    </a:cubicBezTo>
                    <a:cubicBezTo>
                      <a:pt x="7397" y="-2312"/>
                      <a:pt x="-2223" y="1689"/>
                      <a:pt x="444" y="19596"/>
                    </a:cubicBezTo>
                    <a:cubicBezTo>
                      <a:pt x="4730" y="50743"/>
                      <a:pt x="29305" y="172853"/>
                      <a:pt x="65595" y="234575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g106a19548b2_0_37"/>
              <p:cNvSpPr/>
              <p:nvPr/>
            </p:nvSpPr>
            <p:spPr>
              <a:xfrm>
                <a:off x="4386191" y="4013507"/>
                <a:ext cx="85270" cy="65855"/>
              </a:xfrm>
              <a:custGeom>
                <a:rect b="b" l="l" r="r" t="t"/>
                <a:pathLst>
                  <a:path extrusionOk="0" h="82319" w="106588">
                    <a:moveTo>
                      <a:pt x="8606" y="2"/>
                    </a:moveTo>
                    <a:cubicBezTo>
                      <a:pt x="21369" y="10385"/>
                      <a:pt x="40229" y="860"/>
                      <a:pt x="41181" y="1812"/>
                    </a:cubicBezTo>
                    <a:cubicBezTo>
                      <a:pt x="56119" y="15766"/>
                      <a:pt x="71828" y="28863"/>
                      <a:pt x="88235" y="41055"/>
                    </a:cubicBezTo>
                    <a:cubicBezTo>
                      <a:pt x="96141" y="47246"/>
                      <a:pt x="108523" y="55628"/>
                      <a:pt x="106332" y="67630"/>
                    </a:cubicBezTo>
                    <a:cubicBezTo>
                      <a:pt x="102332" y="89156"/>
                      <a:pt x="68232" y="82489"/>
                      <a:pt x="54897" y="75917"/>
                    </a:cubicBezTo>
                    <a:cubicBezTo>
                      <a:pt x="41562" y="69344"/>
                      <a:pt x="31371" y="58486"/>
                      <a:pt x="19083" y="50866"/>
                    </a:cubicBezTo>
                    <a:cubicBezTo>
                      <a:pt x="10320" y="45437"/>
                      <a:pt x="1653" y="42579"/>
                      <a:pt x="33" y="31816"/>
                    </a:cubicBezTo>
                    <a:cubicBezTo>
                      <a:pt x="-538" y="25244"/>
                      <a:pt x="6415" y="-283"/>
                      <a:pt x="8606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g106a19548b2_0_37"/>
              <p:cNvSpPr/>
              <p:nvPr/>
            </p:nvSpPr>
            <p:spPr>
              <a:xfrm>
                <a:off x="4386358" y="4035136"/>
                <a:ext cx="84898" cy="44294"/>
              </a:xfrm>
              <a:custGeom>
                <a:rect b="b" l="l" r="r" t="t"/>
                <a:pathLst>
                  <a:path extrusionOk="0" h="55368" w="106123">
                    <a:moveTo>
                      <a:pt x="301" y="0"/>
                    </a:moveTo>
                    <a:cubicBezTo>
                      <a:pt x="1920" y="10668"/>
                      <a:pt x="10492" y="13525"/>
                      <a:pt x="19351" y="19050"/>
                    </a:cubicBezTo>
                    <a:cubicBezTo>
                      <a:pt x="31828" y="26765"/>
                      <a:pt x="42782" y="38100"/>
                      <a:pt x="55831" y="44577"/>
                    </a:cubicBezTo>
                    <a:cubicBezTo>
                      <a:pt x="68881" y="51054"/>
                      <a:pt x="97646" y="56674"/>
                      <a:pt x="106123" y="41338"/>
                    </a:cubicBezTo>
                    <a:cubicBezTo>
                      <a:pt x="101551" y="62008"/>
                      <a:pt x="68023" y="55531"/>
                      <a:pt x="54879" y="48958"/>
                    </a:cubicBezTo>
                    <a:cubicBezTo>
                      <a:pt x="41734" y="42386"/>
                      <a:pt x="31352" y="31528"/>
                      <a:pt x="19065" y="23908"/>
                    </a:cubicBezTo>
                    <a:cubicBezTo>
                      <a:pt x="10302" y="18479"/>
                      <a:pt x="1634" y="15621"/>
                      <a:pt x="15" y="4858"/>
                    </a:cubicBezTo>
                    <a:cubicBezTo>
                      <a:pt x="-40" y="3229"/>
                      <a:pt x="56" y="1610"/>
                      <a:pt x="30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g106a19548b2_0_37"/>
              <p:cNvSpPr/>
              <p:nvPr/>
            </p:nvSpPr>
            <p:spPr>
              <a:xfrm>
                <a:off x="4488338" y="3953912"/>
                <a:ext cx="85261" cy="63613"/>
              </a:xfrm>
              <a:custGeom>
                <a:rect b="b" l="l" r="r" t="t"/>
                <a:pathLst>
                  <a:path extrusionOk="0" h="79516" w="106576">
                    <a:moveTo>
                      <a:pt x="10192" y="58"/>
                    </a:moveTo>
                    <a:cubicBezTo>
                      <a:pt x="22955" y="10440"/>
                      <a:pt x="45244" y="-895"/>
                      <a:pt x="46196" y="58"/>
                    </a:cubicBezTo>
                    <a:cubicBezTo>
                      <a:pt x="59433" y="13574"/>
                      <a:pt x="73460" y="26299"/>
                      <a:pt x="88202" y="38158"/>
                    </a:cubicBezTo>
                    <a:cubicBezTo>
                      <a:pt x="96202" y="44444"/>
                      <a:pt x="108585" y="52826"/>
                      <a:pt x="106299" y="64828"/>
                    </a:cubicBezTo>
                    <a:cubicBezTo>
                      <a:pt x="102298" y="86354"/>
                      <a:pt x="68199" y="79687"/>
                      <a:pt x="54959" y="73114"/>
                    </a:cubicBezTo>
                    <a:cubicBezTo>
                      <a:pt x="41719" y="66542"/>
                      <a:pt x="31337" y="55684"/>
                      <a:pt x="19050" y="48064"/>
                    </a:cubicBezTo>
                    <a:cubicBezTo>
                      <a:pt x="10287" y="42634"/>
                      <a:pt x="1715" y="39777"/>
                      <a:pt x="0" y="29014"/>
                    </a:cubicBezTo>
                    <a:cubicBezTo>
                      <a:pt x="721" y="18622"/>
                      <a:pt x="4243" y="8611"/>
                      <a:pt x="10192" y="58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g106a19548b2_0_37"/>
              <p:cNvSpPr/>
              <p:nvPr/>
            </p:nvSpPr>
            <p:spPr>
              <a:xfrm>
                <a:off x="4488682" y="3974367"/>
                <a:ext cx="84923" cy="44256"/>
              </a:xfrm>
              <a:custGeom>
                <a:rect b="b" l="l" r="r" t="t"/>
                <a:pathLst>
                  <a:path extrusionOk="0" h="55320" w="106154">
                    <a:moveTo>
                      <a:pt x="331" y="0"/>
                    </a:moveTo>
                    <a:cubicBezTo>
                      <a:pt x="1951" y="10573"/>
                      <a:pt x="10523" y="13525"/>
                      <a:pt x="19381" y="19050"/>
                    </a:cubicBezTo>
                    <a:cubicBezTo>
                      <a:pt x="31859" y="26765"/>
                      <a:pt x="42813" y="38100"/>
                      <a:pt x="55767" y="44482"/>
                    </a:cubicBezTo>
                    <a:cubicBezTo>
                      <a:pt x="68721" y="50863"/>
                      <a:pt x="97677" y="56578"/>
                      <a:pt x="106154" y="41243"/>
                    </a:cubicBezTo>
                    <a:cubicBezTo>
                      <a:pt x="101582" y="62008"/>
                      <a:pt x="68054" y="55435"/>
                      <a:pt x="54910" y="48958"/>
                    </a:cubicBezTo>
                    <a:cubicBezTo>
                      <a:pt x="41765" y="42481"/>
                      <a:pt x="31383" y="31528"/>
                      <a:pt x="19096" y="23908"/>
                    </a:cubicBezTo>
                    <a:cubicBezTo>
                      <a:pt x="10333" y="18478"/>
                      <a:pt x="1665" y="15621"/>
                      <a:pt x="46" y="4858"/>
                    </a:cubicBezTo>
                    <a:cubicBezTo>
                      <a:pt x="-67" y="3229"/>
                      <a:pt x="28" y="1600"/>
                      <a:pt x="33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g106a19548b2_0_37"/>
              <p:cNvSpPr/>
              <p:nvPr/>
            </p:nvSpPr>
            <p:spPr>
              <a:xfrm>
                <a:off x="4254514" y="3662153"/>
                <a:ext cx="298029" cy="360530"/>
              </a:xfrm>
              <a:custGeom>
                <a:rect b="b" l="l" r="r" t="t"/>
                <a:pathLst>
                  <a:path extrusionOk="0" h="450662" w="372536">
                    <a:moveTo>
                      <a:pt x="2903" y="30848"/>
                    </a:moveTo>
                    <a:cubicBezTo>
                      <a:pt x="-11194" y="119145"/>
                      <a:pt x="27954" y="152006"/>
                      <a:pt x="79103" y="170865"/>
                    </a:cubicBezTo>
                    <a:cubicBezTo>
                      <a:pt x="115679" y="184296"/>
                      <a:pt x="168162" y="205060"/>
                      <a:pt x="168162" y="205060"/>
                    </a:cubicBezTo>
                    <a:cubicBezTo>
                      <a:pt x="168162" y="205060"/>
                      <a:pt x="167400" y="224110"/>
                      <a:pt x="167019" y="267925"/>
                    </a:cubicBezTo>
                    <a:cubicBezTo>
                      <a:pt x="167019" y="306025"/>
                      <a:pt x="171686" y="445947"/>
                      <a:pt x="171686" y="445947"/>
                    </a:cubicBezTo>
                    <a:cubicBezTo>
                      <a:pt x="183944" y="452234"/>
                      <a:pt x="198481" y="452234"/>
                      <a:pt x="210739" y="445947"/>
                    </a:cubicBezTo>
                    <a:cubicBezTo>
                      <a:pt x="210739" y="445947"/>
                      <a:pt x="231313" y="338886"/>
                      <a:pt x="235694" y="290595"/>
                    </a:cubicBezTo>
                    <a:cubicBezTo>
                      <a:pt x="241600" y="225063"/>
                      <a:pt x="251601" y="182200"/>
                      <a:pt x="248267" y="168103"/>
                    </a:cubicBezTo>
                    <a:cubicBezTo>
                      <a:pt x="245314" y="155721"/>
                      <a:pt x="173782" y="120478"/>
                      <a:pt x="151017" y="101428"/>
                    </a:cubicBezTo>
                    <a:lnTo>
                      <a:pt x="301036" y="151720"/>
                    </a:lnTo>
                    <a:cubicBezTo>
                      <a:pt x="298036" y="167932"/>
                      <a:pt x="296538" y="184381"/>
                      <a:pt x="296559" y="200869"/>
                    </a:cubicBezTo>
                    <a:cubicBezTo>
                      <a:pt x="297892" y="252780"/>
                      <a:pt x="300845" y="365271"/>
                      <a:pt x="300845" y="365271"/>
                    </a:cubicBezTo>
                    <a:cubicBezTo>
                      <a:pt x="300845" y="365271"/>
                      <a:pt x="321419" y="380130"/>
                      <a:pt x="338945" y="365271"/>
                    </a:cubicBezTo>
                    <a:cubicBezTo>
                      <a:pt x="338945" y="365271"/>
                      <a:pt x="377045" y="142576"/>
                      <a:pt x="372092" y="113144"/>
                    </a:cubicBezTo>
                    <a:cubicBezTo>
                      <a:pt x="367711" y="85140"/>
                      <a:pt x="235599" y="27990"/>
                      <a:pt x="212263" y="8369"/>
                    </a:cubicBezTo>
                    <a:cubicBezTo>
                      <a:pt x="204058" y="1673"/>
                      <a:pt x="193384" y="-1204"/>
                      <a:pt x="182926" y="463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g106a19548b2_0_37"/>
              <p:cNvSpPr/>
              <p:nvPr/>
            </p:nvSpPr>
            <p:spPr>
              <a:xfrm>
                <a:off x="4279346" y="3421120"/>
                <a:ext cx="93728" cy="91216"/>
              </a:xfrm>
              <a:custGeom>
                <a:rect b="b" l="l" r="r" t="t"/>
                <a:pathLst>
                  <a:path extrusionOk="0" h="114020" w="117160">
                    <a:moveTo>
                      <a:pt x="24041" y="0"/>
                    </a:moveTo>
                    <a:cubicBezTo>
                      <a:pt x="24041" y="0"/>
                      <a:pt x="26232" y="42101"/>
                      <a:pt x="25279" y="45815"/>
                    </a:cubicBezTo>
                    <a:cubicBezTo>
                      <a:pt x="24327" y="49530"/>
                      <a:pt x="6229" y="61817"/>
                      <a:pt x="609" y="66294"/>
                    </a:cubicBezTo>
                    <a:cubicBezTo>
                      <a:pt x="-5010" y="70771"/>
                      <a:pt x="29661" y="104394"/>
                      <a:pt x="46425" y="112300"/>
                    </a:cubicBezTo>
                    <a:cubicBezTo>
                      <a:pt x="63189" y="120205"/>
                      <a:pt x="116148" y="99727"/>
                      <a:pt x="117100" y="74200"/>
                    </a:cubicBezTo>
                    <a:cubicBezTo>
                      <a:pt x="118053" y="48673"/>
                      <a:pt x="107575" y="26575"/>
                      <a:pt x="99860" y="25146"/>
                    </a:cubicBezTo>
                    <a:cubicBezTo>
                      <a:pt x="92145" y="23717"/>
                      <a:pt x="24041" y="0"/>
                      <a:pt x="24041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g106a19548b2_0_37"/>
              <p:cNvSpPr/>
              <p:nvPr/>
            </p:nvSpPr>
            <p:spPr>
              <a:xfrm>
                <a:off x="4254597" y="3433943"/>
                <a:ext cx="151659" cy="296670"/>
              </a:xfrm>
              <a:custGeom>
                <a:rect b="b" l="l" r="r" t="t"/>
                <a:pathLst>
                  <a:path extrusionOk="0" h="370837" w="189574">
                    <a:moveTo>
                      <a:pt x="50329" y="37015"/>
                    </a:moveTo>
                    <a:cubicBezTo>
                      <a:pt x="50329" y="37015"/>
                      <a:pt x="80809" y="82450"/>
                      <a:pt x="123386" y="86736"/>
                    </a:cubicBezTo>
                    <a:cubicBezTo>
                      <a:pt x="136816" y="73496"/>
                      <a:pt x="137959" y="26442"/>
                      <a:pt x="119385" y="11393"/>
                    </a:cubicBezTo>
                    <a:cubicBezTo>
                      <a:pt x="119385" y="11393"/>
                      <a:pt x="136530" y="-2323"/>
                      <a:pt x="147960" y="344"/>
                    </a:cubicBezTo>
                    <a:cubicBezTo>
                      <a:pt x="160529" y="7926"/>
                      <a:pt x="169882" y="19861"/>
                      <a:pt x="174249" y="33872"/>
                    </a:cubicBezTo>
                    <a:cubicBezTo>
                      <a:pt x="185150" y="65076"/>
                      <a:pt x="190313" y="97985"/>
                      <a:pt x="189489" y="131027"/>
                    </a:cubicBezTo>
                    <a:cubicBezTo>
                      <a:pt x="188727" y="175604"/>
                      <a:pt x="189489" y="288380"/>
                      <a:pt x="189489" y="288380"/>
                    </a:cubicBezTo>
                    <a:cubicBezTo>
                      <a:pt x="184440" y="315326"/>
                      <a:pt x="168114" y="338824"/>
                      <a:pt x="144626" y="352960"/>
                    </a:cubicBezTo>
                    <a:cubicBezTo>
                      <a:pt x="113965" y="370266"/>
                      <a:pt x="77860" y="375239"/>
                      <a:pt x="43661" y="366866"/>
                    </a:cubicBezTo>
                    <a:cubicBezTo>
                      <a:pt x="26445" y="363208"/>
                      <a:pt x="12392" y="350816"/>
                      <a:pt x="6609" y="334195"/>
                    </a:cubicBezTo>
                    <a:cubicBezTo>
                      <a:pt x="8609" y="302858"/>
                      <a:pt x="20992" y="238945"/>
                      <a:pt x="16134" y="199226"/>
                    </a:cubicBezTo>
                    <a:cubicBezTo>
                      <a:pt x="11276" y="159507"/>
                      <a:pt x="2609" y="130551"/>
                      <a:pt x="418" y="98832"/>
                    </a:cubicBezTo>
                    <a:cubicBezTo>
                      <a:pt x="-1773" y="67114"/>
                      <a:pt x="4609" y="67686"/>
                      <a:pt x="20611" y="56351"/>
                    </a:cubicBezTo>
                    <a:cubicBezTo>
                      <a:pt x="30053" y="49217"/>
                      <a:pt x="39984" y="42759"/>
                      <a:pt x="50329" y="3701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g106a19548b2_0_37"/>
              <p:cNvSpPr/>
              <p:nvPr/>
            </p:nvSpPr>
            <p:spPr>
              <a:xfrm>
                <a:off x="4275867" y="3326707"/>
                <a:ext cx="101092" cy="122957"/>
              </a:xfrm>
              <a:custGeom>
                <a:rect b="b" l="l" r="r" t="t"/>
                <a:pathLst>
                  <a:path extrusionOk="0" h="153696" w="126365">
                    <a:moveTo>
                      <a:pt x="123547" y="55607"/>
                    </a:moveTo>
                    <a:lnTo>
                      <a:pt x="123547" y="55607"/>
                    </a:lnTo>
                    <a:cubicBezTo>
                      <a:pt x="118499" y="22936"/>
                      <a:pt x="94972" y="-1543"/>
                      <a:pt x="61349" y="76"/>
                    </a:cubicBezTo>
                    <a:cubicBezTo>
                      <a:pt x="25578" y="2019"/>
                      <a:pt x="-1846" y="32594"/>
                      <a:pt x="97" y="68361"/>
                    </a:cubicBezTo>
                    <a:cubicBezTo>
                      <a:pt x="99" y="68399"/>
                      <a:pt x="101" y="68427"/>
                      <a:pt x="103" y="68465"/>
                    </a:cubicBezTo>
                    <a:cubicBezTo>
                      <a:pt x="1271" y="88611"/>
                      <a:pt x="11858" y="107032"/>
                      <a:pt x="28678" y="118186"/>
                    </a:cubicBezTo>
                    <a:cubicBezTo>
                      <a:pt x="29839" y="123139"/>
                      <a:pt x="31598" y="127940"/>
                      <a:pt x="33917" y="132473"/>
                    </a:cubicBezTo>
                    <a:cubicBezTo>
                      <a:pt x="45728" y="146380"/>
                      <a:pt x="81542" y="155048"/>
                      <a:pt x="92114" y="153524"/>
                    </a:cubicBezTo>
                    <a:cubicBezTo>
                      <a:pt x="104686" y="152400"/>
                      <a:pt x="115295" y="143713"/>
                      <a:pt x="118880" y="131616"/>
                    </a:cubicBezTo>
                    <a:cubicBezTo>
                      <a:pt x="129833" y="105899"/>
                      <a:pt x="126309" y="71609"/>
                      <a:pt x="123547" y="5560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g106a19548b2_0_37"/>
              <p:cNvSpPr/>
              <p:nvPr/>
            </p:nvSpPr>
            <p:spPr>
              <a:xfrm>
                <a:off x="4266495" y="3315741"/>
                <a:ext cx="106605" cy="105444"/>
              </a:xfrm>
              <a:custGeom>
                <a:rect b="b" l="l" r="r" t="t"/>
                <a:pathLst>
                  <a:path extrusionOk="0" h="131805" w="133256">
                    <a:moveTo>
                      <a:pt x="40114" y="131806"/>
                    </a:moveTo>
                    <a:lnTo>
                      <a:pt x="40114" y="131806"/>
                    </a:lnTo>
                    <a:lnTo>
                      <a:pt x="43162" y="103231"/>
                    </a:lnTo>
                    <a:cubicBezTo>
                      <a:pt x="43162" y="103231"/>
                      <a:pt x="19921" y="43033"/>
                      <a:pt x="74880" y="54653"/>
                    </a:cubicBezTo>
                    <a:cubicBezTo>
                      <a:pt x="111170" y="62273"/>
                      <a:pt x="120314" y="65512"/>
                      <a:pt x="131363" y="41223"/>
                    </a:cubicBezTo>
                    <a:cubicBezTo>
                      <a:pt x="142412" y="16934"/>
                      <a:pt x="103455" y="-5068"/>
                      <a:pt x="57164" y="1028"/>
                    </a:cubicBezTo>
                    <a:cubicBezTo>
                      <a:pt x="24162" y="4533"/>
                      <a:pt x="-666" y="32717"/>
                      <a:pt x="14" y="65893"/>
                    </a:cubicBezTo>
                    <a:cubicBezTo>
                      <a:pt x="1252" y="83895"/>
                      <a:pt x="6014" y="120185"/>
                      <a:pt x="40114" y="131806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g106a19548b2_0_37"/>
              <p:cNvSpPr/>
              <p:nvPr/>
            </p:nvSpPr>
            <p:spPr>
              <a:xfrm>
                <a:off x="4373043" y="3434522"/>
                <a:ext cx="49149" cy="71094"/>
              </a:xfrm>
              <a:custGeom>
                <a:rect b="b" l="l" r="r" t="t"/>
                <a:pathLst>
                  <a:path extrusionOk="0" h="88868" w="61436">
                    <a:moveTo>
                      <a:pt x="39243" y="88868"/>
                    </a:moveTo>
                    <a:cubicBezTo>
                      <a:pt x="47575" y="88601"/>
                      <a:pt x="55499" y="85192"/>
                      <a:pt x="61436" y="79343"/>
                    </a:cubicBezTo>
                    <a:cubicBezTo>
                      <a:pt x="60198" y="63722"/>
                      <a:pt x="40196" y="4381"/>
                      <a:pt x="0" y="0"/>
                    </a:cubicBezTo>
                    <a:cubicBezTo>
                      <a:pt x="10976" y="7630"/>
                      <a:pt x="19668" y="18098"/>
                      <a:pt x="25146" y="30290"/>
                    </a:cubicBezTo>
                    <a:cubicBezTo>
                      <a:pt x="31347" y="49425"/>
                      <a:pt x="36060" y="69009"/>
                      <a:pt x="39243" y="8886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9" name="Google Shape;289;g106a19548b2_0_37"/>
              <p:cNvGrpSpPr/>
              <p:nvPr/>
            </p:nvGrpSpPr>
            <p:grpSpPr>
              <a:xfrm flipH="1">
                <a:off x="4321774" y="3621402"/>
                <a:ext cx="239004" cy="181217"/>
                <a:chOff x="6621095" y="1452181"/>
                <a:chExt cx="330893" cy="250785"/>
              </a:xfrm>
            </p:grpSpPr>
            <p:sp>
              <p:nvSpPr>
                <p:cNvPr id="290" name="Google Shape;290;g106a19548b2_0_37"/>
                <p:cNvSpPr/>
                <p:nvPr/>
              </p:nvSpPr>
              <p:spPr>
                <a:xfrm>
                  <a:off x="6648789" y="1521520"/>
                  <a:ext cx="303199" cy="174500"/>
                </a:xfrm>
                <a:custGeom>
                  <a:rect b="b" l="l" r="r" t="t"/>
                  <a:pathLst>
                    <a:path extrusionOk="0" h="174500" w="303199">
                      <a:moveTo>
                        <a:pt x="0" y="63249"/>
                      </a:moveTo>
                      <a:lnTo>
                        <a:pt x="107878" y="860"/>
                      </a:lnTo>
                      <a:cubicBezTo>
                        <a:pt x="109779" y="-287"/>
                        <a:pt x="112155" y="-287"/>
                        <a:pt x="114056" y="860"/>
                      </a:cubicBezTo>
                      <a:lnTo>
                        <a:pt x="303200" y="110302"/>
                      </a:lnTo>
                      <a:lnTo>
                        <a:pt x="192280" y="174501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" name="Google Shape;291;g106a19548b2_0_37"/>
                <p:cNvSpPr/>
                <p:nvPr/>
              </p:nvSpPr>
              <p:spPr>
                <a:xfrm>
                  <a:off x="6790409" y="1564671"/>
                  <a:ext cx="79173" cy="45815"/>
                </a:xfrm>
                <a:custGeom>
                  <a:rect b="b" l="l" r="r" t="t"/>
                  <a:pathLst>
                    <a:path extrusionOk="0" h="45815" w="79173">
                      <a:moveTo>
                        <a:pt x="79174" y="29242"/>
                      </a:moveTo>
                      <a:lnTo>
                        <a:pt x="50660" y="45815"/>
                      </a:lnTo>
                      <a:lnTo>
                        <a:pt x="0" y="16478"/>
                      </a:lnTo>
                      <a:lnTo>
                        <a:pt x="28514" y="0"/>
                      </a:lnTo>
                      <a:lnTo>
                        <a:pt x="79174" y="29242"/>
                      </a:ln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" name="Google Shape;292;g106a19548b2_0_37"/>
                <p:cNvSpPr/>
                <p:nvPr/>
              </p:nvSpPr>
              <p:spPr>
                <a:xfrm>
                  <a:off x="6648780" y="1584674"/>
                  <a:ext cx="303209" cy="118292"/>
                </a:xfrm>
                <a:custGeom>
                  <a:rect b="b" l="l" r="r" t="t"/>
                  <a:pathLst>
                    <a:path extrusionOk="0" h="118292" w="303209">
                      <a:moveTo>
                        <a:pt x="303209" y="47149"/>
                      </a:moveTo>
                      <a:lnTo>
                        <a:pt x="303209" y="49721"/>
                      </a:lnTo>
                      <a:cubicBezTo>
                        <a:pt x="303237" y="53440"/>
                        <a:pt x="301279" y="56892"/>
                        <a:pt x="298076" y="58769"/>
                      </a:cubicBezTo>
                      <a:lnTo>
                        <a:pt x="197517" y="116872"/>
                      </a:lnTo>
                      <a:cubicBezTo>
                        <a:pt x="194323" y="118766"/>
                        <a:pt x="190350" y="118766"/>
                        <a:pt x="187157" y="116872"/>
                      </a:cubicBezTo>
                      <a:lnTo>
                        <a:pt x="5237" y="12097"/>
                      </a:lnTo>
                      <a:cubicBezTo>
                        <a:pt x="1863" y="10147"/>
                        <a:pt x="-153" y="6475"/>
                        <a:pt x="9" y="2572"/>
                      </a:cubicBezTo>
                      <a:lnTo>
                        <a:pt x="9" y="0"/>
                      </a:lnTo>
                      <a:lnTo>
                        <a:pt x="192289" y="111252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" name="Google Shape;293;g106a19548b2_0_37"/>
                <p:cNvSpPr/>
                <p:nvPr/>
              </p:nvSpPr>
              <p:spPr>
                <a:xfrm>
                  <a:off x="6621095" y="1454086"/>
                  <a:ext cx="217122" cy="244320"/>
                </a:xfrm>
                <a:custGeom>
                  <a:rect b="b" l="l" r="r" t="t"/>
                  <a:pathLst>
                    <a:path extrusionOk="0" h="244320" w="217122">
                      <a:moveTo>
                        <a:pt x="217123" y="243459"/>
                      </a:moveTo>
                      <a:cubicBezTo>
                        <a:pt x="213644" y="244834"/>
                        <a:pt x="209728" y="244552"/>
                        <a:pt x="206478" y="242697"/>
                      </a:cubicBezTo>
                      <a:lnTo>
                        <a:pt x="25888" y="137922"/>
                      </a:lnTo>
                      <a:cubicBezTo>
                        <a:pt x="22695" y="136081"/>
                        <a:pt x="20499" y="132899"/>
                        <a:pt x="19900" y="129254"/>
                      </a:cubicBezTo>
                      <a:lnTo>
                        <a:pt x="36" y="10763"/>
                      </a:lnTo>
                      <a:cubicBezTo>
                        <a:pt x="-12" y="10097"/>
                        <a:pt x="-12" y="9429"/>
                        <a:pt x="36" y="8763"/>
                      </a:cubicBezTo>
                      <a:cubicBezTo>
                        <a:pt x="26" y="5457"/>
                        <a:pt x="1366" y="2291"/>
                        <a:pt x="3743" y="0"/>
                      </a:cubicBezTo>
                      <a:lnTo>
                        <a:pt x="191935" y="108871"/>
                      </a:lnTo>
                      <a:cubicBezTo>
                        <a:pt x="194226" y="110281"/>
                        <a:pt x="195813" y="112601"/>
                        <a:pt x="196307" y="115252"/>
                      </a:cubicBez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" name="Google Shape;294;g106a19548b2_0_37"/>
                <p:cNvSpPr/>
                <p:nvPr/>
              </p:nvSpPr>
              <p:spPr>
                <a:xfrm>
                  <a:off x="6624647" y="1452181"/>
                  <a:ext cx="216421" cy="245364"/>
                </a:xfrm>
                <a:custGeom>
                  <a:rect b="b" l="l" r="r" t="t"/>
                  <a:pathLst>
                    <a:path extrusionOk="0" h="245364" w="216421">
                      <a:moveTo>
                        <a:pt x="216422" y="243840"/>
                      </a:moveTo>
                      <a:lnTo>
                        <a:pt x="215186" y="244602"/>
                      </a:lnTo>
                      <a:lnTo>
                        <a:pt x="213570" y="245364"/>
                      </a:lnTo>
                      <a:lnTo>
                        <a:pt x="192090" y="117157"/>
                      </a:lnTo>
                      <a:cubicBezTo>
                        <a:pt x="191596" y="114506"/>
                        <a:pt x="190008" y="112186"/>
                        <a:pt x="187718" y="110776"/>
                      </a:cubicBezTo>
                      <a:lnTo>
                        <a:pt x="0" y="1905"/>
                      </a:lnTo>
                      <a:cubicBezTo>
                        <a:pt x="694" y="1117"/>
                        <a:pt x="1530" y="471"/>
                        <a:pt x="2471" y="0"/>
                      </a:cubicBezTo>
                      <a:lnTo>
                        <a:pt x="191044" y="109061"/>
                      </a:lnTo>
                      <a:cubicBezTo>
                        <a:pt x="193373" y="110453"/>
                        <a:pt x="194998" y="112774"/>
                        <a:pt x="195512" y="115443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95" name="Google Shape;295;g106a19548b2_0_37"/>
              <p:cNvSpPr/>
              <p:nvPr/>
            </p:nvSpPr>
            <p:spPr>
              <a:xfrm>
                <a:off x="4228115" y="3483465"/>
                <a:ext cx="114539" cy="321870"/>
              </a:xfrm>
              <a:custGeom>
                <a:rect b="b" l="l" r="r" t="t"/>
                <a:pathLst>
                  <a:path extrusionOk="0" h="402337" w="143174">
                    <a:moveTo>
                      <a:pt x="132316" y="337406"/>
                    </a:moveTo>
                    <a:cubicBezTo>
                      <a:pt x="124650" y="332329"/>
                      <a:pt x="116664" y="327748"/>
                      <a:pt x="108408" y="323690"/>
                    </a:cubicBezTo>
                    <a:cubicBezTo>
                      <a:pt x="100708" y="321280"/>
                      <a:pt x="93712" y="317032"/>
                      <a:pt x="88025" y="311307"/>
                    </a:cubicBezTo>
                    <a:cubicBezTo>
                      <a:pt x="80500" y="303973"/>
                      <a:pt x="68308" y="276255"/>
                      <a:pt x="59450" y="249204"/>
                    </a:cubicBezTo>
                    <a:cubicBezTo>
                      <a:pt x="50616" y="218763"/>
                      <a:pt x="47136" y="187016"/>
                      <a:pt x="49163" y="155383"/>
                    </a:cubicBezTo>
                    <a:cubicBezTo>
                      <a:pt x="52877" y="117283"/>
                      <a:pt x="66498" y="64419"/>
                      <a:pt x="69927" y="42607"/>
                    </a:cubicBezTo>
                    <a:cubicBezTo>
                      <a:pt x="73356" y="20795"/>
                      <a:pt x="66403" y="12127"/>
                      <a:pt x="56211" y="4507"/>
                    </a:cubicBezTo>
                    <a:cubicBezTo>
                      <a:pt x="44305" y="-5018"/>
                      <a:pt x="27636" y="-732"/>
                      <a:pt x="19064" y="29844"/>
                    </a:cubicBezTo>
                    <a:cubicBezTo>
                      <a:pt x="7948" y="72154"/>
                      <a:pt x="1559" y="115569"/>
                      <a:pt x="14" y="159288"/>
                    </a:cubicBezTo>
                    <a:cubicBezTo>
                      <a:pt x="-297" y="191635"/>
                      <a:pt x="4690" y="223811"/>
                      <a:pt x="14777" y="254538"/>
                    </a:cubicBezTo>
                    <a:cubicBezTo>
                      <a:pt x="23864" y="280970"/>
                      <a:pt x="36113" y="306202"/>
                      <a:pt x="51258" y="329691"/>
                    </a:cubicBezTo>
                    <a:cubicBezTo>
                      <a:pt x="55449" y="336739"/>
                      <a:pt x="56783" y="342930"/>
                      <a:pt x="63164" y="357313"/>
                    </a:cubicBezTo>
                    <a:cubicBezTo>
                      <a:pt x="69329" y="371772"/>
                      <a:pt x="78905" y="384517"/>
                      <a:pt x="91073" y="394461"/>
                    </a:cubicBezTo>
                    <a:cubicBezTo>
                      <a:pt x="101836" y="402176"/>
                      <a:pt x="106884" y="403224"/>
                      <a:pt x="109361" y="401795"/>
                    </a:cubicBezTo>
                    <a:cubicBezTo>
                      <a:pt x="111837" y="400366"/>
                      <a:pt x="111837" y="396461"/>
                      <a:pt x="107360" y="392270"/>
                    </a:cubicBezTo>
                    <a:cubicBezTo>
                      <a:pt x="99783" y="386317"/>
                      <a:pt x="93331" y="379059"/>
                      <a:pt x="88310" y="370839"/>
                    </a:cubicBezTo>
                    <a:cubicBezTo>
                      <a:pt x="88310" y="370839"/>
                      <a:pt x="97835" y="380364"/>
                      <a:pt x="103836" y="385412"/>
                    </a:cubicBezTo>
                    <a:cubicBezTo>
                      <a:pt x="109247" y="389955"/>
                      <a:pt x="115237" y="393775"/>
                      <a:pt x="121648" y="396747"/>
                    </a:cubicBezTo>
                    <a:cubicBezTo>
                      <a:pt x="127934" y="399509"/>
                      <a:pt x="136602" y="394175"/>
                      <a:pt x="132125" y="389984"/>
                    </a:cubicBezTo>
                    <a:cubicBezTo>
                      <a:pt x="127649" y="385793"/>
                      <a:pt x="123172" y="383697"/>
                      <a:pt x="114314" y="375982"/>
                    </a:cubicBezTo>
                    <a:cubicBezTo>
                      <a:pt x="109302" y="372067"/>
                      <a:pt x="104818" y="367524"/>
                      <a:pt x="100979" y="362457"/>
                    </a:cubicBezTo>
                    <a:cubicBezTo>
                      <a:pt x="107247" y="367238"/>
                      <a:pt x="113870" y="371534"/>
                      <a:pt x="120791" y="375315"/>
                    </a:cubicBezTo>
                    <a:cubicBezTo>
                      <a:pt x="126215" y="378592"/>
                      <a:pt x="132455" y="380278"/>
                      <a:pt x="138793" y="380173"/>
                    </a:cubicBezTo>
                    <a:cubicBezTo>
                      <a:pt x="142127" y="380173"/>
                      <a:pt x="146127" y="375411"/>
                      <a:pt x="139936" y="370648"/>
                    </a:cubicBezTo>
                    <a:cubicBezTo>
                      <a:pt x="131572" y="366295"/>
                      <a:pt x="123741" y="360990"/>
                      <a:pt x="116600" y="354837"/>
                    </a:cubicBezTo>
                    <a:cubicBezTo>
                      <a:pt x="109742" y="347979"/>
                      <a:pt x="105932" y="342264"/>
                      <a:pt x="107837" y="342168"/>
                    </a:cubicBezTo>
                    <a:cubicBezTo>
                      <a:pt x="109742" y="342073"/>
                      <a:pt x="113456" y="346264"/>
                      <a:pt x="121457" y="348836"/>
                    </a:cubicBezTo>
                    <a:cubicBezTo>
                      <a:pt x="129458" y="351408"/>
                      <a:pt x="138031" y="348836"/>
                      <a:pt x="139079" y="344645"/>
                    </a:cubicBezTo>
                    <a:cubicBezTo>
                      <a:pt x="140126" y="340454"/>
                      <a:pt x="139841" y="341121"/>
                      <a:pt x="132316" y="337406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g106a19548b2_0_37"/>
              <p:cNvSpPr/>
              <p:nvPr/>
            </p:nvSpPr>
            <p:spPr>
              <a:xfrm>
                <a:off x="4223328" y="3479828"/>
                <a:ext cx="66218" cy="90245"/>
              </a:xfrm>
              <a:custGeom>
                <a:rect b="b" l="l" r="r" t="t"/>
                <a:pathLst>
                  <a:path extrusionOk="0" h="112806" w="82772">
                    <a:moveTo>
                      <a:pt x="0" y="90018"/>
                    </a:moveTo>
                    <a:cubicBezTo>
                      <a:pt x="0" y="90018"/>
                      <a:pt x="30004" y="119831"/>
                      <a:pt x="65532" y="111258"/>
                    </a:cubicBezTo>
                    <a:cubicBezTo>
                      <a:pt x="70580" y="107829"/>
                      <a:pt x="82772" y="38106"/>
                      <a:pt x="82772" y="38106"/>
                    </a:cubicBezTo>
                    <a:cubicBezTo>
                      <a:pt x="82772" y="38106"/>
                      <a:pt x="82772" y="-565"/>
                      <a:pt x="53149" y="6"/>
                    </a:cubicBezTo>
                    <a:cubicBezTo>
                      <a:pt x="23527" y="578"/>
                      <a:pt x="0" y="90018"/>
                      <a:pt x="0" y="9001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97" name="Google Shape;297;g106a19548b2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0734" y="3985488"/>
            <a:ext cx="3322544" cy="7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106a19548b2_0_37"/>
          <p:cNvSpPr txBox="1"/>
          <p:nvPr>
            <p:ph idx="4294967295" type="body"/>
          </p:nvPr>
        </p:nvSpPr>
        <p:spPr>
          <a:xfrm>
            <a:off x="356400" y="447600"/>
            <a:ext cx="8431200" cy="32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B5394"/>
                </a:solidFill>
                <a:latin typeface="Raleway"/>
                <a:ea typeface="Raleway"/>
                <a:cs typeface="Raleway"/>
                <a:sym typeface="Raleway"/>
              </a:rPr>
              <a:t>THEOPRAX</a:t>
            </a:r>
            <a:endParaRPr b="1" sz="2400">
              <a:solidFill>
                <a:srgbClr val="0B539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B5394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211499" lvl="0" marL="45720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Arial"/>
              <a:buChar char="▸"/>
            </a:pPr>
            <a:r>
              <a:rPr lang="pt-BR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GP: Samara Queiroz dos Santos</a:t>
            </a:r>
            <a:endParaRPr sz="18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1499" lvl="0" marL="45720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Arial"/>
              <a:buChar char="▸"/>
            </a:pPr>
            <a:r>
              <a:rPr lang="pt-BR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pt-BR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ngenharia Civi</a:t>
            </a:r>
            <a:r>
              <a:rPr lang="pt-BR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l 2017.1</a:t>
            </a:r>
            <a:endParaRPr sz="18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1499" lvl="0" marL="457200" rtl="0" algn="just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Arial"/>
              <a:buChar char="▸"/>
            </a:pPr>
            <a:r>
              <a:rPr lang="pt-BR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Orientador: Moisés Ferreira Eleutério Silva</a:t>
            </a:r>
            <a:endParaRPr sz="18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1499" lvl="0" marL="457200" rtl="0" algn="just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Arial"/>
              <a:buChar char="▸"/>
            </a:pPr>
            <a:r>
              <a:rPr lang="pt-BR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Co-orientadora: Juliana Sampaio Álvares</a:t>
            </a:r>
            <a:endParaRPr sz="18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1499" lvl="0" marL="45720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Arial"/>
              <a:buChar char="▸"/>
            </a:pPr>
            <a:r>
              <a:rPr lang="pt-BR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Empresa atendida: RTEC - Tecnologia em Revestimentos</a:t>
            </a:r>
            <a:endParaRPr sz="18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1499" lvl="0" marL="457200" rtl="0" algn="just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Arial"/>
              <a:buChar char="▸"/>
            </a:pPr>
            <a:r>
              <a:rPr lang="pt-BR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Docente: João Lucas da Hora de Jesus</a:t>
            </a:r>
            <a:endParaRPr sz="18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1499" lvl="0" marL="457200" rtl="0" algn="just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Arial"/>
              <a:buChar char="▸"/>
            </a:pPr>
            <a:r>
              <a:rPr lang="pt-BR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Coordenadora: Luara Batalha Vieira</a:t>
            </a:r>
            <a:endParaRPr sz="18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106860b2cde_0_125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666" name="Google Shape;666;g106860b2cde_0_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g106860b2cde_0_125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668" name="Google Shape;668;g106860b2cde_0_125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9" name="Google Shape;669;g106860b2cde_0_125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70" name="Google Shape;670;g106860b2cde_0_125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MAPEAMENTO 3D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VANTAGENS:</a:t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Char char="◆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Boa precisão tanto para formas complexas e irregulares como para superfícies lisas e homogêneas (GROETELAARS; AMORIM, 2012);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Char char="◆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Velocidade de captura;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Char char="◆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Integração entre os dados reais que se encontram em campo e o ambiente digital (BRAUN </a:t>
            </a:r>
            <a:r>
              <a:rPr i="1"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et al.</a:t>
            </a: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 2015)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06a19548b2_0_320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677" name="Google Shape;677;g106a19548b2_0_3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g106a19548b2_0_320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679" name="Google Shape;679;g106a19548b2_0_320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0" name="Google Shape;680;g106a19548b2_0_320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81" name="Google Shape;681;g106a19548b2_0_320"/>
          <p:cNvSpPr txBox="1"/>
          <p:nvPr>
            <p:ph idx="1" type="body"/>
          </p:nvPr>
        </p:nvSpPr>
        <p:spPr>
          <a:xfrm>
            <a:off x="356400" y="370950"/>
            <a:ext cx="85506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OBJETO DE ESTUDO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DIFERENCIAIS DO CLIENTE</a:t>
            </a:r>
            <a:endParaRPr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82" name="Google Shape;682;g106a19548b2_0_3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700" y="1740475"/>
            <a:ext cx="8550600" cy="2565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g106860b2cde_0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448" y="0"/>
            <a:ext cx="820511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106860b2cde_0_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50" y="0"/>
            <a:ext cx="3910550" cy="77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g106860b2cde_0_64"/>
          <p:cNvSpPr/>
          <p:nvPr/>
        </p:nvSpPr>
        <p:spPr>
          <a:xfrm>
            <a:off x="5716625" y="1535700"/>
            <a:ext cx="308700" cy="3607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g106860b2cde_0_64"/>
          <p:cNvSpPr/>
          <p:nvPr/>
        </p:nvSpPr>
        <p:spPr>
          <a:xfrm>
            <a:off x="6309900" y="1535700"/>
            <a:ext cx="308700" cy="3607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1056ea9e32c_0_12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698" name="Google Shape;698;g1056ea9e32c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g1056ea9e32c_0_12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700" name="Google Shape;700;g1056ea9e32c_0_12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1" name="Google Shape;701;g1056ea9e32c_0_12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02" name="Google Shape;702;g1056ea9e32c_0_12"/>
          <p:cNvSpPr txBox="1"/>
          <p:nvPr>
            <p:ph idx="1" type="body"/>
          </p:nvPr>
        </p:nvSpPr>
        <p:spPr>
          <a:xfrm>
            <a:off x="356400" y="370950"/>
            <a:ext cx="85506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OBJETO DE ESTUDO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PROBLEMAS E GARGALOS</a:t>
            </a:r>
            <a:endParaRPr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03" name="Google Shape;703;g1056ea9e32c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99476"/>
            <a:ext cx="9143999" cy="2650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056ea9e32c_0_1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710" name="Google Shape;710;g1056ea9e32c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g1056ea9e32c_0_1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712" name="Google Shape;712;g1056ea9e32c_0_1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3" name="Google Shape;713;g1056ea9e32c_0_1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14" name="Google Shape;714;g1056ea9e32c_0_1"/>
          <p:cNvSpPr txBox="1"/>
          <p:nvPr>
            <p:ph idx="1" type="body"/>
          </p:nvPr>
        </p:nvSpPr>
        <p:spPr>
          <a:xfrm>
            <a:off x="356400" y="370950"/>
            <a:ext cx="85506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OBJETO DE ESTUDO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FLUXO GLOBAL DE PROCESSO</a:t>
            </a:r>
            <a:endParaRPr b="1" sz="10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15" name="Google Shape;715;g1056ea9e32c_0_1"/>
          <p:cNvPicPr preferRelativeResize="0"/>
          <p:nvPr/>
        </p:nvPicPr>
        <p:blipFill rotWithShape="1">
          <a:blip r:embed="rId4">
            <a:alphaModFix/>
          </a:blip>
          <a:srcRect b="41951" l="0" r="4516" t="0"/>
          <a:stretch/>
        </p:blipFill>
        <p:spPr>
          <a:xfrm>
            <a:off x="3656875" y="2062550"/>
            <a:ext cx="5131150" cy="1699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6" name="Google Shape;716;g1056ea9e32c_0_1"/>
          <p:cNvGrpSpPr/>
          <p:nvPr/>
        </p:nvGrpSpPr>
        <p:grpSpPr>
          <a:xfrm>
            <a:off x="319369" y="2354494"/>
            <a:ext cx="2516839" cy="775913"/>
            <a:chOff x="319375" y="2354399"/>
            <a:chExt cx="3220524" cy="950175"/>
          </a:xfrm>
        </p:grpSpPr>
        <p:pic>
          <p:nvPicPr>
            <p:cNvPr id="717" name="Google Shape;717;g1056ea9e32c_0_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9375" y="2354399"/>
              <a:ext cx="3220524" cy="950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8" name="Google Shape;718;g1056ea9e32c_0_1"/>
            <p:cNvSpPr/>
            <p:nvPr/>
          </p:nvSpPr>
          <p:spPr>
            <a:xfrm>
              <a:off x="1491625" y="2821575"/>
              <a:ext cx="778800" cy="3087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9" name="Google Shape;719;g1056ea9e32c_0_1"/>
          <p:cNvSpPr/>
          <p:nvPr/>
        </p:nvSpPr>
        <p:spPr>
          <a:xfrm>
            <a:off x="3048088" y="2520400"/>
            <a:ext cx="396900" cy="5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06a155db52_0_24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726" name="Google Shape;726;g106a155db52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g106a155db52_0_24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728" name="Google Shape;728;g106a155db52_0_24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9" name="Google Shape;729;g106a155db52_0_24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30" name="Google Shape;730;g106a155db52_0_24"/>
          <p:cNvSpPr txBox="1"/>
          <p:nvPr>
            <p:ph idx="1" type="body"/>
          </p:nvPr>
        </p:nvSpPr>
        <p:spPr>
          <a:xfrm>
            <a:off x="356400" y="370950"/>
            <a:ext cx="85506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EQUIPAMENTO LASER SCANNER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81000" lvl="1" marL="9144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aleway"/>
              <a:buChar char="◆"/>
            </a:pPr>
            <a:r>
              <a:rPr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Equipamento portátil;</a:t>
            </a:r>
            <a:endParaRPr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810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aleway"/>
              <a:buChar char="◆"/>
            </a:pPr>
            <a:r>
              <a:rPr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Custo x benefício;</a:t>
            </a:r>
            <a:endParaRPr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810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aleway"/>
              <a:buChar char="◆"/>
            </a:pPr>
            <a:r>
              <a:rPr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Leitura de 300 mil pontos/s;</a:t>
            </a:r>
            <a:endParaRPr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810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aleway"/>
              <a:buChar char="◆"/>
            </a:pPr>
            <a:r>
              <a:rPr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Qtd. de sensores: 16;</a:t>
            </a:r>
            <a:endParaRPr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810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aleway"/>
              <a:buChar char="◆"/>
            </a:pPr>
            <a:r>
              <a:rPr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Precisão de até 6mm;</a:t>
            </a:r>
            <a:endParaRPr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810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aleway"/>
              <a:buChar char="◆"/>
            </a:pPr>
            <a:r>
              <a:rPr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Alcance de 100 metros;</a:t>
            </a:r>
            <a:endParaRPr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31" name="Google Shape;731;g106a155db52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4776" y="1179676"/>
            <a:ext cx="2784125" cy="27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g106a155db52_0_24"/>
          <p:cNvSpPr txBox="1"/>
          <p:nvPr>
            <p:ph idx="1" type="body"/>
          </p:nvPr>
        </p:nvSpPr>
        <p:spPr>
          <a:xfrm>
            <a:off x="6394998" y="3808900"/>
            <a:ext cx="164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GeoSLAM ZEB Horizon</a:t>
            </a:r>
            <a:endParaRPr sz="12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056ea9e32c_0_57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739" name="Google Shape;739;g1056ea9e32c_0_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g1056ea9e32c_0_57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741" name="Google Shape;741;g1056ea9e32c_0_57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2" name="Google Shape;742;g1056ea9e32c_0_57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43" name="Google Shape;743;g1056ea9e32c_0_57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BETA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Char char="◆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Edificação de 1 pav;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Char char="◆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Área espelho frontal: 70 m²;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Char char="◆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Substrato de concreto;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Char char="◆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Superfície regular;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Char char="◆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Adquirir </a:t>
            </a:r>
            <a:r>
              <a:rPr i="1"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know-how</a:t>
            </a: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 da tecnologia.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056ea9e32c_0_68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750" name="Google Shape;750;g1056ea9e32c_0_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g1056ea9e32c_0_68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752" name="Google Shape;752;g1056ea9e32c_0_68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3" name="Google Shape;753;g1056ea9e32c_0_68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54" name="Google Shape;754;g1056ea9e32c_0_68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BETA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55" name="Google Shape;755;g1056ea9e32c_0_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375" y="1014450"/>
            <a:ext cx="2381484" cy="343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g1056ea9e32c_0_68" title="mapeamento beta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3100" y="1014450"/>
            <a:ext cx="2576906" cy="34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056ea9e32c_0_80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763" name="Google Shape;763;g1056ea9e32c_0_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g1056ea9e32c_0_80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765" name="Google Shape;765;g1056ea9e32c_0_80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6" name="Google Shape;766;g1056ea9e32c_0_80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67" name="Google Shape;767;g1056ea9e32c_0_80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BETA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68" name="Google Shape;768;g1056ea9e32c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3000" y="1073424"/>
            <a:ext cx="6438000" cy="33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056ea9e32c_0_105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775" name="Google Shape;775;g1056ea9e32c_0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g1056ea9e32c_0_105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777" name="Google Shape;777;g1056ea9e32c_0_105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8" name="Google Shape;778;g1056ea9e32c_0_105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79" name="Google Shape;779;g1056ea9e32c_0_105"/>
          <p:cNvSpPr txBox="1"/>
          <p:nvPr>
            <p:ph idx="1" type="body"/>
          </p:nvPr>
        </p:nvSpPr>
        <p:spPr>
          <a:xfrm>
            <a:off x="356400" y="370950"/>
            <a:ext cx="47268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BETA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AutoNum type="arabicParenR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Modelagem da estrutura principal;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AutoNum type="arabicParenR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Modelagem dos elementos da fachada: ancoragens, quadros e painéis ACM.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80" name="Google Shape;780;g1056ea9e32c_0_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1050" y="1028863"/>
            <a:ext cx="3756000" cy="3276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"/>
          <p:cNvGrpSpPr/>
          <p:nvPr/>
        </p:nvGrpSpPr>
        <p:grpSpPr>
          <a:xfrm>
            <a:off x="6820991" y="1351203"/>
            <a:ext cx="2242843" cy="2441101"/>
            <a:chOff x="5122427" y="668001"/>
            <a:chExt cx="3841143" cy="3893303"/>
          </a:xfrm>
        </p:grpSpPr>
        <p:grpSp>
          <p:nvGrpSpPr>
            <p:cNvPr id="304" name="Google Shape;304;p1"/>
            <p:cNvGrpSpPr/>
            <p:nvPr/>
          </p:nvGrpSpPr>
          <p:grpSpPr>
            <a:xfrm>
              <a:off x="5144045" y="893590"/>
              <a:ext cx="2833667" cy="2964311"/>
              <a:chOff x="3860721" y="1330073"/>
              <a:chExt cx="3544299" cy="3707706"/>
            </a:xfrm>
          </p:grpSpPr>
          <p:sp>
            <p:nvSpPr>
              <p:cNvPr id="305" name="Google Shape;305;p1"/>
              <p:cNvSpPr/>
              <p:nvPr/>
            </p:nvSpPr>
            <p:spPr>
              <a:xfrm>
                <a:off x="5336000" y="1330073"/>
                <a:ext cx="2069020" cy="2805419"/>
              </a:xfrm>
              <a:custGeom>
                <a:rect b="b" l="l" r="r" t="t"/>
                <a:pathLst>
                  <a:path extrusionOk="0" h="2805419" w="2069020">
                    <a:moveTo>
                      <a:pt x="2019014" y="2799395"/>
                    </a:moveTo>
                    <a:lnTo>
                      <a:pt x="50006" y="1662586"/>
                    </a:lnTo>
                    <a:cubicBezTo>
                      <a:pt x="22384" y="1646680"/>
                      <a:pt x="0" y="1603912"/>
                      <a:pt x="0" y="1567336"/>
                    </a:cubicBezTo>
                    <a:lnTo>
                      <a:pt x="0" y="43908"/>
                    </a:lnTo>
                    <a:cubicBezTo>
                      <a:pt x="0" y="7141"/>
                      <a:pt x="22384" y="-9813"/>
                      <a:pt x="50006" y="5808"/>
                    </a:cubicBezTo>
                    <a:lnTo>
                      <a:pt x="2019014" y="1142998"/>
                    </a:lnTo>
                    <a:cubicBezTo>
                      <a:pt x="2046637" y="1158904"/>
                      <a:pt x="2069020" y="1201672"/>
                      <a:pt x="2069020" y="1238248"/>
                    </a:cubicBezTo>
                    <a:lnTo>
                      <a:pt x="2069020" y="2761295"/>
                    </a:lnTo>
                    <a:cubicBezTo>
                      <a:pt x="2069020" y="2798443"/>
                      <a:pt x="2046637" y="2815397"/>
                      <a:pt x="2019014" y="2799395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"/>
              <p:cNvSpPr/>
              <p:nvPr/>
            </p:nvSpPr>
            <p:spPr>
              <a:xfrm>
                <a:off x="7365110" y="4067936"/>
                <a:ext cx="21907" cy="77247"/>
              </a:xfrm>
              <a:custGeom>
                <a:rect b="b" l="l" r="r" t="t"/>
                <a:pathLst>
                  <a:path extrusionOk="0" h="77247" w="21907">
                    <a:moveTo>
                      <a:pt x="0" y="77248"/>
                    </a:moveTo>
                    <a:lnTo>
                      <a:pt x="21908" y="64675"/>
                    </a:lnTo>
                    <a:lnTo>
                      <a:pt x="12383" y="0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1"/>
              <p:cNvSpPr/>
              <p:nvPr/>
            </p:nvSpPr>
            <p:spPr>
              <a:xfrm>
                <a:off x="5332475" y="1333214"/>
                <a:ext cx="52292" cy="22389"/>
              </a:xfrm>
              <a:custGeom>
                <a:rect b="b" l="l" r="r" t="t"/>
                <a:pathLst>
                  <a:path extrusionOk="0" h="22389" w="52292">
                    <a:moveTo>
                      <a:pt x="0" y="12383"/>
                    </a:moveTo>
                    <a:lnTo>
                      <a:pt x="21431" y="0"/>
                    </a:lnTo>
                    <a:lnTo>
                      <a:pt x="52292" y="17621"/>
                    </a:lnTo>
                    <a:cubicBezTo>
                      <a:pt x="52292" y="17621"/>
                      <a:pt x="19431" y="22574"/>
                      <a:pt x="18669" y="22384"/>
                    </a:cubicBezTo>
                    <a:cubicBezTo>
                      <a:pt x="17907" y="22193"/>
                      <a:pt x="0" y="12383"/>
                      <a:pt x="0" y="1238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1"/>
              <p:cNvSpPr/>
              <p:nvPr/>
            </p:nvSpPr>
            <p:spPr>
              <a:xfrm>
                <a:off x="5317902" y="1340537"/>
                <a:ext cx="2069115" cy="2805383"/>
              </a:xfrm>
              <a:custGeom>
                <a:rect b="b" l="l" r="r" t="t"/>
                <a:pathLst>
                  <a:path extrusionOk="0" h="2805383" w="2069115">
                    <a:moveTo>
                      <a:pt x="2019110" y="2799409"/>
                    </a:moveTo>
                    <a:lnTo>
                      <a:pt x="50006" y="1662600"/>
                    </a:lnTo>
                    <a:cubicBezTo>
                      <a:pt x="22384" y="1646598"/>
                      <a:pt x="0" y="1603831"/>
                      <a:pt x="0" y="1567350"/>
                    </a:cubicBezTo>
                    <a:lnTo>
                      <a:pt x="0" y="43921"/>
                    </a:lnTo>
                    <a:cubicBezTo>
                      <a:pt x="0" y="7060"/>
                      <a:pt x="22384" y="-9800"/>
                      <a:pt x="50006" y="5821"/>
                    </a:cubicBezTo>
                    <a:lnTo>
                      <a:pt x="2019110" y="1142916"/>
                    </a:lnTo>
                    <a:cubicBezTo>
                      <a:pt x="2046732" y="1158823"/>
                      <a:pt x="2069116" y="1201685"/>
                      <a:pt x="2069116" y="1238166"/>
                    </a:cubicBezTo>
                    <a:lnTo>
                      <a:pt x="2069116" y="2761595"/>
                    </a:lnTo>
                    <a:cubicBezTo>
                      <a:pt x="2069116" y="2798361"/>
                      <a:pt x="2046732" y="2815315"/>
                      <a:pt x="2019110" y="2799409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1"/>
              <p:cNvSpPr/>
              <p:nvPr/>
            </p:nvSpPr>
            <p:spPr>
              <a:xfrm>
                <a:off x="5314473" y="1342497"/>
                <a:ext cx="2069020" cy="2805423"/>
              </a:xfrm>
              <a:custGeom>
                <a:rect b="b" l="l" r="r" t="t"/>
                <a:pathLst>
                  <a:path extrusionOk="0" h="2805423" w="2069020">
                    <a:moveTo>
                      <a:pt x="2019014" y="2799449"/>
                    </a:moveTo>
                    <a:lnTo>
                      <a:pt x="50006" y="1662545"/>
                    </a:lnTo>
                    <a:cubicBezTo>
                      <a:pt x="22384" y="1646638"/>
                      <a:pt x="0" y="1603871"/>
                      <a:pt x="0" y="1567295"/>
                    </a:cubicBezTo>
                    <a:lnTo>
                      <a:pt x="0" y="43962"/>
                    </a:lnTo>
                    <a:cubicBezTo>
                      <a:pt x="0" y="7100"/>
                      <a:pt x="22384" y="-9855"/>
                      <a:pt x="50006" y="5862"/>
                    </a:cubicBezTo>
                    <a:lnTo>
                      <a:pt x="2019014" y="1142956"/>
                    </a:lnTo>
                    <a:cubicBezTo>
                      <a:pt x="2046637" y="1158863"/>
                      <a:pt x="2069021" y="1201630"/>
                      <a:pt x="2069021" y="1238206"/>
                    </a:cubicBezTo>
                    <a:lnTo>
                      <a:pt x="2069021" y="2761635"/>
                    </a:lnTo>
                    <a:cubicBezTo>
                      <a:pt x="2069021" y="2798401"/>
                      <a:pt x="2046637" y="2815356"/>
                      <a:pt x="2019014" y="2799449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1"/>
              <p:cNvSpPr/>
              <p:nvPr/>
            </p:nvSpPr>
            <p:spPr>
              <a:xfrm>
                <a:off x="5339429" y="1375389"/>
                <a:ext cx="2018061" cy="2673878"/>
              </a:xfrm>
              <a:custGeom>
                <a:rect b="b" l="l" r="r" t="t"/>
                <a:pathLst>
                  <a:path extrusionOk="0" h="2673878" w="2018061">
                    <a:moveTo>
                      <a:pt x="2017014" y="2673878"/>
                    </a:moveTo>
                    <a:lnTo>
                      <a:pt x="0" y="1509352"/>
                    </a:lnTo>
                    <a:lnTo>
                      <a:pt x="1048" y="17165"/>
                    </a:lnTo>
                    <a:cubicBezTo>
                      <a:pt x="1048" y="1830"/>
                      <a:pt x="11811" y="-4361"/>
                      <a:pt x="25051" y="3259"/>
                    </a:cubicBezTo>
                    <a:lnTo>
                      <a:pt x="1994059" y="1140163"/>
                    </a:lnTo>
                    <a:cubicBezTo>
                      <a:pt x="2008213" y="1149354"/>
                      <a:pt x="2017138" y="1164747"/>
                      <a:pt x="2018062" y="1181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1"/>
              <p:cNvSpPr/>
              <p:nvPr/>
            </p:nvSpPr>
            <p:spPr>
              <a:xfrm>
                <a:off x="5339238" y="1374339"/>
                <a:ext cx="2018061" cy="2673785"/>
              </a:xfrm>
              <a:custGeom>
                <a:rect b="b" l="l" r="r" t="t"/>
                <a:pathLst>
                  <a:path extrusionOk="0" h="2673785" w="2018061">
                    <a:moveTo>
                      <a:pt x="2017014" y="2673785"/>
                    </a:moveTo>
                    <a:lnTo>
                      <a:pt x="0" y="1509354"/>
                    </a:lnTo>
                    <a:lnTo>
                      <a:pt x="1048" y="17072"/>
                    </a:lnTo>
                    <a:cubicBezTo>
                      <a:pt x="1048" y="1832"/>
                      <a:pt x="11811" y="-4359"/>
                      <a:pt x="25051" y="3261"/>
                    </a:cubicBezTo>
                    <a:lnTo>
                      <a:pt x="1994059" y="1140260"/>
                    </a:lnTo>
                    <a:cubicBezTo>
                      <a:pt x="2008232" y="1149481"/>
                      <a:pt x="2017147" y="1164911"/>
                      <a:pt x="2018062" y="1181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1"/>
              <p:cNvSpPr/>
              <p:nvPr/>
            </p:nvSpPr>
            <p:spPr>
              <a:xfrm>
                <a:off x="3860721" y="3051171"/>
                <a:ext cx="3440851" cy="1986608"/>
              </a:xfrm>
              <a:custGeom>
                <a:rect b="b" l="l" r="r" t="t"/>
                <a:pathLst>
                  <a:path extrusionOk="0" h="1986608" w="3440851">
                    <a:moveTo>
                      <a:pt x="1987629" y="1975838"/>
                    </a:moveTo>
                    <a:lnTo>
                      <a:pt x="18621" y="838934"/>
                    </a:lnTo>
                    <a:cubicBezTo>
                      <a:pt x="-9002" y="823027"/>
                      <a:pt x="-5477" y="795214"/>
                      <a:pt x="26432" y="776736"/>
                    </a:cubicBezTo>
                    <a:lnTo>
                      <a:pt x="1345454" y="15212"/>
                    </a:lnTo>
                    <a:cubicBezTo>
                      <a:pt x="1377362" y="-3172"/>
                      <a:pt x="1425559" y="-5172"/>
                      <a:pt x="1453181" y="10735"/>
                    </a:cubicBezTo>
                    <a:lnTo>
                      <a:pt x="3422189" y="1147544"/>
                    </a:lnTo>
                    <a:cubicBezTo>
                      <a:pt x="3449812" y="1163546"/>
                      <a:pt x="3446383" y="1191359"/>
                      <a:pt x="3414474" y="1209742"/>
                    </a:cubicBezTo>
                    <a:lnTo>
                      <a:pt x="2095452" y="1971742"/>
                    </a:lnTo>
                    <a:cubicBezTo>
                      <a:pt x="2063829" y="1989744"/>
                      <a:pt x="2015347" y="1991745"/>
                      <a:pt x="1987629" y="197583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1"/>
              <p:cNvSpPr/>
              <p:nvPr/>
            </p:nvSpPr>
            <p:spPr>
              <a:xfrm>
                <a:off x="3903733" y="3024882"/>
                <a:ext cx="3440892" cy="1987084"/>
              </a:xfrm>
              <a:custGeom>
                <a:rect b="b" l="l" r="r" t="t"/>
                <a:pathLst>
                  <a:path extrusionOk="0" h="1987084" w="3440892">
                    <a:moveTo>
                      <a:pt x="1987670" y="1976314"/>
                    </a:moveTo>
                    <a:lnTo>
                      <a:pt x="18662" y="839410"/>
                    </a:lnTo>
                    <a:cubicBezTo>
                      <a:pt x="-8961" y="823503"/>
                      <a:pt x="-5532" y="795690"/>
                      <a:pt x="26377" y="777212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8020"/>
                    </a:lnTo>
                    <a:cubicBezTo>
                      <a:pt x="3449853" y="1164022"/>
                      <a:pt x="3446424" y="1191835"/>
                      <a:pt x="3414515" y="1210218"/>
                    </a:cubicBezTo>
                    <a:lnTo>
                      <a:pt x="2095493" y="1972218"/>
                    </a:lnTo>
                    <a:cubicBezTo>
                      <a:pt x="2063584" y="1990220"/>
                      <a:pt x="2015292" y="1992221"/>
                      <a:pt x="1987670" y="1976314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1"/>
              <p:cNvSpPr/>
              <p:nvPr/>
            </p:nvSpPr>
            <p:spPr>
              <a:xfrm>
                <a:off x="3903726" y="3801522"/>
                <a:ext cx="41719" cy="37052"/>
              </a:xfrm>
              <a:custGeom>
                <a:rect b="b" l="l" r="r" t="t"/>
                <a:pathLst>
                  <a:path extrusionOk="0" h="37052" w="41719">
                    <a:moveTo>
                      <a:pt x="0" y="37052"/>
                    </a:moveTo>
                    <a:lnTo>
                      <a:pt x="0" y="0"/>
                    </a:lnTo>
                    <a:lnTo>
                      <a:pt x="41719" y="17431"/>
                    </a:lnTo>
                    <a:lnTo>
                      <a:pt x="0" y="37052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1"/>
              <p:cNvSpPr/>
              <p:nvPr/>
            </p:nvSpPr>
            <p:spPr>
              <a:xfrm>
                <a:off x="7313771" y="4164425"/>
                <a:ext cx="30860" cy="40671"/>
              </a:xfrm>
              <a:custGeom>
                <a:rect b="b" l="l" r="r" t="t"/>
                <a:pathLst>
                  <a:path extrusionOk="0" h="40671" w="30860">
                    <a:moveTo>
                      <a:pt x="30861" y="36290"/>
                    </a:moveTo>
                    <a:lnTo>
                      <a:pt x="30861" y="0"/>
                    </a:lnTo>
                    <a:lnTo>
                      <a:pt x="0" y="10573"/>
                    </a:lnTo>
                    <a:lnTo>
                      <a:pt x="20479" y="40672"/>
                    </a:lnTo>
                    <a:lnTo>
                      <a:pt x="30861" y="3629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1"/>
              <p:cNvSpPr/>
              <p:nvPr/>
            </p:nvSpPr>
            <p:spPr>
              <a:xfrm>
                <a:off x="3903733" y="2994046"/>
                <a:ext cx="3440892" cy="1986618"/>
              </a:xfrm>
              <a:custGeom>
                <a:rect b="b" l="l" r="r" t="t"/>
                <a:pathLst>
                  <a:path extrusionOk="0" h="1986618" w="3440892">
                    <a:moveTo>
                      <a:pt x="1987670" y="1975813"/>
                    </a:moveTo>
                    <a:lnTo>
                      <a:pt x="18662" y="839005"/>
                    </a:lnTo>
                    <a:cubicBezTo>
                      <a:pt x="-8961" y="823098"/>
                      <a:pt x="-5532" y="795190"/>
                      <a:pt x="26377" y="776806"/>
                    </a:cubicBezTo>
                    <a:lnTo>
                      <a:pt x="1345495" y="15283"/>
                    </a:lnTo>
                    <a:cubicBezTo>
                      <a:pt x="1377308" y="-3196"/>
                      <a:pt x="1425600" y="-5196"/>
                      <a:pt x="1453222" y="10806"/>
                    </a:cubicBezTo>
                    <a:lnTo>
                      <a:pt x="3422230" y="1147615"/>
                    </a:lnTo>
                    <a:cubicBezTo>
                      <a:pt x="3449853" y="1163521"/>
                      <a:pt x="3446424" y="1191430"/>
                      <a:pt x="3414515" y="1209813"/>
                    </a:cubicBezTo>
                    <a:lnTo>
                      <a:pt x="2095493" y="1971336"/>
                    </a:lnTo>
                    <a:cubicBezTo>
                      <a:pt x="2063584" y="1989815"/>
                      <a:pt x="2015292" y="1991815"/>
                      <a:pt x="1987670" y="1975813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1"/>
              <p:cNvSpPr/>
              <p:nvPr/>
            </p:nvSpPr>
            <p:spPr>
              <a:xfrm>
                <a:off x="5115918" y="3136967"/>
                <a:ext cx="220549" cy="127281"/>
              </a:xfrm>
              <a:custGeom>
                <a:rect b="b" l="l" r="r" t="t"/>
                <a:pathLst>
                  <a:path extrusionOk="0" h="127281" w="220549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2082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1"/>
              <p:cNvSpPr/>
              <p:nvPr/>
            </p:nvSpPr>
            <p:spPr>
              <a:xfrm>
                <a:off x="5245712" y="3211893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1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1"/>
              <p:cNvSpPr/>
              <p:nvPr/>
            </p:nvSpPr>
            <p:spPr>
              <a:xfrm>
                <a:off x="5376617" y="3287669"/>
                <a:ext cx="220517" cy="127212"/>
              </a:xfrm>
              <a:custGeom>
                <a:rect b="b" l="l" r="r" t="t"/>
                <a:pathLst>
                  <a:path extrusionOk="0" h="127212" w="220517">
                    <a:moveTo>
                      <a:pt x="97114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7002" y="128100"/>
                      <a:pt x="106353" y="128529"/>
                      <a:pt x="9711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1"/>
              <p:cNvSpPr/>
              <p:nvPr/>
            </p:nvSpPr>
            <p:spPr>
              <a:xfrm>
                <a:off x="5505300" y="3361757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1"/>
              <p:cNvSpPr/>
              <p:nvPr/>
            </p:nvSpPr>
            <p:spPr>
              <a:xfrm>
                <a:off x="5635055" y="3436683"/>
                <a:ext cx="220563" cy="127281"/>
              </a:xfrm>
              <a:custGeom>
                <a:rect b="b" l="l" r="r" t="t"/>
                <a:pathLst>
                  <a:path extrusionOk="0" h="127281" w="220563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"/>
              <p:cNvSpPr/>
              <p:nvPr/>
            </p:nvSpPr>
            <p:spPr>
              <a:xfrm>
                <a:off x="5764856" y="3511602"/>
                <a:ext cx="220517" cy="127307"/>
              </a:xfrm>
              <a:custGeom>
                <a:rect b="b" l="l" r="r" t="t"/>
                <a:pathLst>
                  <a:path extrusionOk="0" h="127307" w="220517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8" y="128234"/>
                      <a:pt x="106077" y="128652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"/>
              <p:cNvSpPr/>
              <p:nvPr/>
            </p:nvSpPr>
            <p:spPr>
              <a:xfrm>
                <a:off x="5894611" y="3586162"/>
                <a:ext cx="220563" cy="127549"/>
              </a:xfrm>
              <a:custGeom>
                <a:rect b="b" l="l" r="r" t="t"/>
                <a:pathLst>
                  <a:path extrusionOk="0" h="127549" w="220563">
                    <a:moveTo>
                      <a:pt x="96613" y="12477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2"/>
                      <a:pt x="213390" y="72676"/>
                    </a:cubicBezTo>
                    <a:lnTo>
                      <a:pt x="125950" y="123158"/>
                    </a:lnTo>
                    <a:cubicBezTo>
                      <a:pt x="116997" y="128378"/>
                      <a:pt x="106081" y="128978"/>
                      <a:pt x="96613" y="12477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1"/>
              <p:cNvSpPr/>
              <p:nvPr/>
            </p:nvSpPr>
            <p:spPr>
              <a:xfrm>
                <a:off x="6024246" y="3661473"/>
                <a:ext cx="220563" cy="127238"/>
              </a:xfrm>
              <a:custGeom>
                <a:rect b="b" l="l" r="r" t="t"/>
                <a:pathLst>
                  <a:path extrusionOk="0" h="127238" w="220563">
                    <a:moveTo>
                      <a:pt x="9689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576" y="-902"/>
                      <a:pt x="114397" y="-1359"/>
                      <a:pt x="123760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855" y="123190"/>
                    </a:lnTo>
                    <a:cubicBezTo>
                      <a:pt x="116930" y="128114"/>
                      <a:pt x="106215" y="128571"/>
                      <a:pt x="9689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"/>
              <p:cNvSpPr/>
              <p:nvPr/>
            </p:nvSpPr>
            <p:spPr>
              <a:xfrm>
                <a:off x="6154238" y="3736400"/>
                <a:ext cx="220517" cy="127300"/>
              </a:xfrm>
              <a:custGeom>
                <a:rect b="b" l="l" r="r" t="t"/>
                <a:pathLst>
                  <a:path extrusionOk="0" h="127300" w="220517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7" y="4163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4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1"/>
              <p:cNvSpPr/>
              <p:nvPr/>
            </p:nvSpPr>
            <p:spPr>
              <a:xfrm>
                <a:off x="6283993" y="3811354"/>
                <a:ext cx="220563" cy="127264"/>
              </a:xfrm>
              <a:custGeom>
                <a:rect b="b" l="l" r="r" t="t"/>
                <a:pathLst>
                  <a:path extrusionOk="0" h="127264" w="220563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6" y="67131"/>
                      <a:pt x="-1494" y="59606"/>
                      <a:pt x="7174" y="54558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49" y="128167"/>
                      <a:pt x="106100" y="128624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1"/>
              <p:cNvSpPr/>
              <p:nvPr/>
            </p:nvSpPr>
            <p:spPr>
              <a:xfrm>
                <a:off x="6413794" y="3886299"/>
                <a:ext cx="220517" cy="127246"/>
              </a:xfrm>
              <a:custGeom>
                <a:rect b="b" l="l" r="r" t="t"/>
                <a:pathLst>
                  <a:path extrusionOk="0" h="127246" w="220517">
                    <a:moveTo>
                      <a:pt x="96733" y="124393"/>
                    </a:moveTo>
                    <a:lnTo>
                      <a:pt x="5008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12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623"/>
                      <a:pt x="213414" y="72672"/>
                    </a:cubicBezTo>
                    <a:lnTo>
                      <a:pt x="125880" y="123154"/>
                    </a:lnTo>
                    <a:cubicBezTo>
                      <a:pt x="116898" y="128136"/>
                      <a:pt x="106096" y="128593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1"/>
              <p:cNvSpPr/>
              <p:nvPr/>
            </p:nvSpPr>
            <p:spPr>
              <a:xfrm>
                <a:off x="6543549" y="3961225"/>
                <a:ext cx="220563" cy="127264"/>
              </a:xfrm>
              <a:custGeom>
                <a:rect b="b" l="l" r="r" t="t"/>
                <a:pathLst>
                  <a:path extrusionOk="0" h="127264" w="220563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6" y="67087"/>
                      <a:pt x="-1494" y="59563"/>
                      <a:pt x="7174" y="54609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1"/>
              <p:cNvSpPr/>
              <p:nvPr/>
            </p:nvSpPr>
            <p:spPr>
              <a:xfrm>
                <a:off x="6673375" y="4036144"/>
                <a:ext cx="220524" cy="127300"/>
              </a:xfrm>
              <a:custGeom>
                <a:rect b="b" l="l" r="r" t="t"/>
                <a:pathLst>
                  <a:path extrusionOk="0" h="127300" w="220524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6"/>
                      <a:pt x="114416" y="-1344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138"/>
                    </a:lnTo>
                    <a:cubicBezTo>
                      <a:pt x="116902" y="128215"/>
                      <a:pt x="106062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1"/>
              <p:cNvSpPr/>
              <p:nvPr/>
            </p:nvSpPr>
            <p:spPr>
              <a:xfrm>
                <a:off x="6803525" y="4111089"/>
                <a:ext cx="283033" cy="163345"/>
              </a:xfrm>
              <a:custGeom>
                <a:rect b="b" l="l" r="r" t="t"/>
                <a:pathLst>
                  <a:path extrusionOk="0" h="163345" w="283033">
                    <a:moveTo>
                      <a:pt x="159249" y="160492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278026" y="91912"/>
                    </a:lnTo>
                    <a:cubicBezTo>
                      <a:pt x="285455" y="96198"/>
                      <a:pt x="284503" y="103723"/>
                      <a:pt x="275930" y="108772"/>
                    </a:cubicBezTo>
                    <a:lnTo>
                      <a:pt x="188396" y="159254"/>
                    </a:lnTo>
                    <a:cubicBezTo>
                      <a:pt x="179414" y="164236"/>
                      <a:pt x="168612" y="164693"/>
                      <a:pt x="159249" y="1604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1"/>
              <p:cNvSpPr/>
              <p:nvPr/>
            </p:nvSpPr>
            <p:spPr>
              <a:xfrm>
                <a:off x="5182617" y="3320721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80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68" y="128234"/>
                      <a:pt x="106148" y="128653"/>
                      <a:pt x="9680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1"/>
              <p:cNvSpPr/>
              <p:nvPr/>
            </p:nvSpPr>
            <p:spPr>
              <a:xfrm>
                <a:off x="5312634" y="3395587"/>
                <a:ext cx="220563" cy="127548"/>
              </a:xfrm>
              <a:custGeom>
                <a:rect b="b" l="l" r="r" t="t"/>
                <a:pathLst>
                  <a:path extrusionOk="0" h="127548" w="220563">
                    <a:moveTo>
                      <a:pt x="96709" y="12456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6141" y="123424"/>
                    </a:lnTo>
                    <a:cubicBezTo>
                      <a:pt x="117073" y="128491"/>
                      <a:pt x="106138" y="128910"/>
                      <a:pt x="96709" y="12456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1"/>
              <p:cNvSpPr/>
              <p:nvPr/>
            </p:nvSpPr>
            <p:spPr>
              <a:xfrm>
                <a:off x="5442650" y="3470843"/>
                <a:ext cx="220563" cy="127300"/>
              </a:xfrm>
              <a:custGeom>
                <a:rect b="b" l="l" r="r" t="t"/>
                <a:pathLst>
                  <a:path extrusionOk="0" h="127300" w="220563">
                    <a:moveTo>
                      <a:pt x="96709" y="1243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15485" y="55883"/>
                    </a:lnTo>
                    <a:cubicBezTo>
                      <a:pt x="223010" y="60170"/>
                      <a:pt x="222058" y="67694"/>
                      <a:pt x="213390" y="72647"/>
                    </a:cubicBezTo>
                    <a:lnTo>
                      <a:pt x="125950" y="123225"/>
                    </a:lnTo>
                    <a:cubicBezTo>
                      <a:pt x="116940" y="128226"/>
                      <a:pt x="106081" y="128645"/>
                      <a:pt x="96709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1"/>
              <p:cNvSpPr/>
              <p:nvPr/>
            </p:nvSpPr>
            <p:spPr>
              <a:xfrm>
                <a:off x="5572666" y="3545935"/>
                <a:ext cx="220563" cy="127264"/>
              </a:xfrm>
              <a:custGeom>
                <a:rect b="b" l="l" r="r" t="t"/>
                <a:pathLst>
                  <a:path extrusionOk="0" h="127264" w="220563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1"/>
              <p:cNvSpPr/>
              <p:nvPr/>
            </p:nvSpPr>
            <p:spPr>
              <a:xfrm>
                <a:off x="5701635" y="3620377"/>
                <a:ext cx="220563" cy="127300"/>
              </a:xfrm>
              <a:custGeom>
                <a:rect b="b" l="l" r="r" t="t"/>
                <a:pathLst>
                  <a:path extrusionOk="0" h="127300" w="220563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"/>
              <p:cNvSpPr/>
              <p:nvPr/>
            </p:nvSpPr>
            <p:spPr>
              <a:xfrm>
                <a:off x="5831651" y="3695149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1"/>
              <p:cNvSpPr/>
              <p:nvPr/>
            </p:nvSpPr>
            <p:spPr>
              <a:xfrm>
                <a:off x="5961667" y="3770491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1"/>
              <p:cNvSpPr/>
              <p:nvPr/>
            </p:nvSpPr>
            <p:spPr>
              <a:xfrm>
                <a:off x="6091683" y="3845548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6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"/>
              <p:cNvSpPr/>
              <p:nvPr/>
            </p:nvSpPr>
            <p:spPr>
              <a:xfrm>
                <a:off x="6221700" y="3920605"/>
                <a:ext cx="220524" cy="127307"/>
              </a:xfrm>
              <a:custGeom>
                <a:rect b="b" l="l" r="r" t="t"/>
                <a:pathLst>
                  <a:path extrusionOk="0" h="127307" w="220524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891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873" y="128234"/>
                      <a:pt x="106053" y="12865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1"/>
              <p:cNvSpPr/>
              <p:nvPr/>
            </p:nvSpPr>
            <p:spPr>
              <a:xfrm>
                <a:off x="6351691" y="3995706"/>
                <a:ext cx="220549" cy="127264"/>
              </a:xfrm>
              <a:custGeom>
                <a:rect b="b" l="l" r="r" t="t"/>
                <a:pathLst>
                  <a:path extrusionOk="0" h="127264" w="220549">
                    <a:moveTo>
                      <a:pt x="96733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898" y="128190"/>
                      <a:pt x="106077" y="128609"/>
                      <a:pt x="96733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"/>
              <p:cNvSpPr/>
              <p:nvPr/>
            </p:nvSpPr>
            <p:spPr>
              <a:xfrm>
                <a:off x="6481517" y="4070763"/>
                <a:ext cx="220517" cy="127215"/>
              </a:xfrm>
              <a:custGeom>
                <a:rect b="b" l="l" r="r" t="t"/>
                <a:pathLst>
                  <a:path extrusionOk="0" h="127215" w="220517">
                    <a:moveTo>
                      <a:pt x="96924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09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955" y="128124"/>
                      <a:pt x="106210" y="128543"/>
                      <a:pt x="96924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"/>
              <p:cNvSpPr/>
              <p:nvPr/>
            </p:nvSpPr>
            <p:spPr>
              <a:xfrm>
                <a:off x="6611724" y="4145820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7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79" y="123190"/>
                    </a:lnTo>
                    <a:cubicBezTo>
                      <a:pt x="11689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1"/>
              <p:cNvSpPr/>
              <p:nvPr/>
            </p:nvSpPr>
            <p:spPr>
              <a:xfrm>
                <a:off x="4990117" y="3209572"/>
                <a:ext cx="283047" cy="163399"/>
              </a:xfrm>
              <a:custGeom>
                <a:rect b="b" l="l" r="r" t="t"/>
                <a:pathLst>
                  <a:path extrusionOk="0" h="163399" w="283047">
                    <a:moveTo>
                      <a:pt x="159288" y="1604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77969" y="91888"/>
                    </a:lnTo>
                    <a:cubicBezTo>
                      <a:pt x="285494" y="96269"/>
                      <a:pt x="284542" y="103794"/>
                      <a:pt x="275874" y="108747"/>
                    </a:cubicBezTo>
                    <a:lnTo>
                      <a:pt x="188434" y="159325"/>
                    </a:lnTo>
                    <a:cubicBezTo>
                      <a:pt x="179452" y="164325"/>
                      <a:pt x="168632" y="164745"/>
                      <a:pt x="159288" y="1604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1"/>
              <p:cNvSpPr/>
              <p:nvPr/>
            </p:nvSpPr>
            <p:spPr>
              <a:xfrm>
                <a:off x="6648640" y="4220618"/>
                <a:ext cx="313122" cy="199558"/>
              </a:xfrm>
              <a:custGeom>
                <a:rect b="b" l="l" r="r" t="t"/>
                <a:pathLst>
                  <a:path extrusionOk="0" h="199558" w="313122">
                    <a:moveTo>
                      <a:pt x="307467" y="56107"/>
                    </a:moveTo>
                    <a:lnTo>
                      <a:pt x="215836" y="3243"/>
                    </a:lnTo>
                    <a:cubicBezTo>
                      <a:pt x="207274" y="-1081"/>
                      <a:pt x="197158" y="-1081"/>
                      <a:pt x="188595" y="3243"/>
                    </a:cubicBezTo>
                    <a:lnTo>
                      <a:pt x="96107" y="56107"/>
                    </a:lnTo>
                    <a:cubicBezTo>
                      <a:pt x="91764" y="57564"/>
                      <a:pt x="89430" y="62260"/>
                      <a:pt x="90878" y="66594"/>
                    </a:cubicBezTo>
                    <a:cubicBezTo>
                      <a:pt x="91707" y="69061"/>
                      <a:pt x="93640" y="70994"/>
                      <a:pt x="96107" y="71823"/>
                    </a:cubicBezTo>
                    <a:lnTo>
                      <a:pt x="103442" y="76014"/>
                    </a:lnTo>
                    <a:cubicBezTo>
                      <a:pt x="107442" y="77329"/>
                      <a:pt x="109614" y="81634"/>
                      <a:pt x="108299" y="85635"/>
                    </a:cubicBezTo>
                    <a:cubicBezTo>
                      <a:pt x="107547" y="87930"/>
                      <a:pt x="105737" y="89740"/>
                      <a:pt x="103442" y="90492"/>
                    </a:cubicBezTo>
                    <a:lnTo>
                      <a:pt x="5715" y="146880"/>
                    </a:lnTo>
                    <a:cubicBezTo>
                      <a:pt x="-1905" y="151262"/>
                      <a:pt x="-1905" y="158310"/>
                      <a:pt x="5715" y="162596"/>
                    </a:cubicBezTo>
                    <a:lnTo>
                      <a:pt x="64103" y="196315"/>
                    </a:lnTo>
                    <a:cubicBezTo>
                      <a:pt x="72666" y="200639"/>
                      <a:pt x="82782" y="200639"/>
                      <a:pt x="91345" y="196315"/>
                    </a:cubicBezTo>
                    <a:lnTo>
                      <a:pt x="182690" y="143546"/>
                    </a:lnTo>
                    <a:lnTo>
                      <a:pt x="201740" y="132593"/>
                    </a:lnTo>
                    <a:lnTo>
                      <a:pt x="215360" y="124782"/>
                    </a:lnTo>
                    <a:lnTo>
                      <a:pt x="229076" y="116877"/>
                    </a:lnTo>
                    <a:lnTo>
                      <a:pt x="307848" y="71347"/>
                    </a:lnTo>
                    <a:cubicBezTo>
                      <a:pt x="314896" y="67061"/>
                      <a:pt x="314992" y="60108"/>
                      <a:pt x="307467" y="5610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1"/>
              <p:cNvSpPr/>
              <p:nvPr/>
            </p:nvSpPr>
            <p:spPr>
              <a:xfrm>
                <a:off x="4613284" y="3427765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194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1"/>
              <p:cNvSpPr/>
              <p:nvPr/>
            </p:nvSpPr>
            <p:spPr>
              <a:xfrm>
                <a:off x="4742658" y="3502501"/>
                <a:ext cx="220563" cy="127281"/>
              </a:xfrm>
              <a:custGeom>
                <a:rect b="b" l="l" r="r" t="t"/>
                <a:pathLst>
                  <a:path extrusionOk="0" h="127281" w="220563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1"/>
              <p:cNvSpPr/>
              <p:nvPr/>
            </p:nvSpPr>
            <p:spPr>
              <a:xfrm>
                <a:off x="4871721" y="3577213"/>
                <a:ext cx="220563" cy="127189"/>
              </a:xfrm>
              <a:custGeom>
                <a:rect b="b" l="l" r="r" t="t"/>
                <a:pathLst>
                  <a:path extrusionOk="0" h="127189" w="220563">
                    <a:moveTo>
                      <a:pt x="97090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3"/>
                    </a:lnTo>
                    <a:cubicBezTo>
                      <a:pt x="223010" y="60099"/>
                      <a:pt x="222058" y="67719"/>
                      <a:pt x="213390" y="72672"/>
                    </a:cubicBezTo>
                    <a:lnTo>
                      <a:pt x="125950" y="123154"/>
                    </a:lnTo>
                    <a:cubicBezTo>
                      <a:pt x="117054" y="128060"/>
                      <a:pt x="106376" y="128517"/>
                      <a:pt x="97090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1"/>
              <p:cNvSpPr/>
              <p:nvPr/>
            </p:nvSpPr>
            <p:spPr>
              <a:xfrm>
                <a:off x="5974216" y="4213507"/>
                <a:ext cx="220549" cy="127300"/>
              </a:xfrm>
              <a:custGeom>
                <a:rect b="b" l="l" r="r" t="t"/>
                <a:pathLst>
                  <a:path extrusionOk="0" h="127300" w="220549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2082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"/>
              <p:cNvSpPr/>
              <p:nvPr/>
            </p:nvSpPr>
            <p:spPr>
              <a:xfrm>
                <a:off x="6104041" y="4288254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6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1"/>
              <p:cNvSpPr/>
              <p:nvPr/>
            </p:nvSpPr>
            <p:spPr>
              <a:xfrm>
                <a:off x="6233034" y="4362946"/>
                <a:ext cx="220563" cy="127351"/>
              </a:xfrm>
              <a:custGeom>
                <a:rect b="b" l="l" r="r" t="t"/>
                <a:pathLst>
                  <a:path extrusionOk="0" h="127351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4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328"/>
                    </a:lnTo>
                    <a:cubicBezTo>
                      <a:pt x="116920" y="128300"/>
                      <a:pt x="106072" y="128681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"/>
              <p:cNvSpPr/>
              <p:nvPr/>
            </p:nvSpPr>
            <p:spPr>
              <a:xfrm>
                <a:off x="6362479" y="4438082"/>
                <a:ext cx="220563" cy="127246"/>
              </a:xfrm>
              <a:custGeom>
                <a:rect b="b" l="l" r="r" t="t"/>
                <a:pathLst>
                  <a:path extrusionOk="0" h="127246" w="220563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3010" y="60099"/>
                      <a:pt x="222058" y="67624"/>
                      <a:pt x="213390" y="72672"/>
                    </a:cubicBezTo>
                    <a:lnTo>
                      <a:pt x="125950" y="123154"/>
                    </a:lnTo>
                    <a:cubicBezTo>
                      <a:pt x="116940" y="128136"/>
                      <a:pt x="106110" y="128593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"/>
              <p:cNvSpPr/>
              <p:nvPr/>
            </p:nvSpPr>
            <p:spPr>
              <a:xfrm>
                <a:off x="5001523" y="3651913"/>
                <a:ext cx="253854" cy="146540"/>
              </a:xfrm>
              <a:custGeom>
                <a:rect b="b" l="l" r="r" t="t"/>
                <a:pathLst>
                  <a:path extrusionOk="0" h="146540" w="253854">
                    <a:moveTo>
                      <a:pt x="130071" y="143609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3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48847" y="75124"/>
                    </a:lnTo>
                    <a:cubicBezTo>
                      <a:pt x="256277" y="79410"/>
                      <a:pt x="255324" y="86935"/>
                      <a:pt x="246752" y="91888"/>
                    </a:cubicBezTo>
                    <a:lnTo>
                      <a:pt x="159217" y="142465"/>
                    </a:lnTo>
                    <a:cubicBezTo>
                      <a:pt x="150235" y="147466"/>
                      <a:pt x="139415" y="147885"/>
                      <a:pt x="130071" y="14360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"/>
              <p:cNvSpPr/>
              <p:nvPr/>
            </p:nvSpPr>
            <p:spPr>
              <a:xfrm>
                <a:off x="5811458" y="4119562"/>
                <a:ext cx="253901" cy="146525"/>
              </a:xfrm>
              <a:custGeom>
                <a:rect b="b" l="l" r="r" t="t"/>
                <a:pathLst>
                  <a:path extrusionOk="0" h="146525" w="253901">
                    <a:moveTo>
                      <a:pt x="130046" y="14363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48823" y="75057"/>
                    </a:lnTo>
                    <a:cubicBezTo>
                      <a:pt x="256348" y="79343"/>
                      <a:pt x="255395" y="86963"/>
                      <a:pt x="246727" y="91916"/>
                    </a:cubicBezTo>
                    <a:lnTo>
                      <a:pt x="159288" y="142399"/>
                    </a:lnTo>
                    <a:cubicBezTo>
                      <a:pt x="150287" y="147428"/>
                      <a:pt x="139438" y="147885"/>
                      <a:pt x="130046" y="14363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"/>
              <p:cNvSpPr/>
              <p:nvPr/>
            </p:nvSpPr>
            <p:spPr>
              <a:xfrm>
                <a:off x="5164178" y="3745900"/>
                <a:ext cx="738494" cy="426244"/>
              </a:xfrm>
              <a:custGeom>
                <a:rect b="b" l="l" r="r" t="t"/>
                <a:pathLst>
                  <a:path extrusionOk="0" h="426244" w="738494">
                    <a:moveTo>
                      <a:pt x="614639" y="423287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733416" y="354802"/>
                    </a:lnTo>
                    <a:cubicBezTo>
                      <a:pt x="740941" y="359089"/>
                      <a:pt x="739989" y="366613"/>
                      <a:pt x="731321" y="371566"/>
                    </a:cubicBezTo>
                    <a:lnTo>
                      <a:pt x="643881" y="422144"/>
                    </a:lnTo>
                    <a:cubicBezTo>
                      <a:pt x="634880" y="427173"/>
                      <a:pt x="624012" y="427602"/>
                      <a:pt x="614639" y="42328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"/>
              <p:cNvSpPr/>
              <p:nvPr/>
            </p:nvSpPr>
            <p:spPr>
              <a:xfrm>
                <a:off x="5092169" y="3413764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392"/>
                    </a:moveTo>
                    <a:lnTo>
                      <a:pt x="5039" y="71433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099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3"/>
                      <a:pt x="106128" y="128641"/>
                      <a:pt x="96765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1"/>
              <p:cNvSpPr/>
              <p:nvPr/>
            </p:nvSpPr>
            <p:spPr>
              <a:xfrm>
                <a:off x="5221804" y="3488595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2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"/>
              <p:cNvSpPr/>
              <p:nvPr/>
            </p:nvSpPr>
            <p:spPr>
              <a:xfrm>
                <a:off x="5351534" y="3563461"/>
                <a:ext cx="220549" cy="127264"/>
              </a:xfrm>
              <a:custGeom>
                <a:rect b="b" l="l" r="r" t="t"/>
                <a:pathLst>
                  <a:path extrusionOk="0" h="127264" w="220549">
                    <a:moveTo>
                      <a:pt x="96765" y="124333"/>
                    </a:moveTo>
                    <a:lnTo>
                      <a:pt x="5039" y="71469"/>
                    </a:lnTo>
                    <a:cubicBezTo>
                      <a:pt x="-2390" y="67087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542" y="55848"/>
                    </a:lnTo>
                    <a:cubicBezTo>
                      <a:pt x="222972" y="60134"/>
                      <a:pt x="222019" y="67659"/>
                      <a:pt x="213447" y="72707"/>
                    </a:cubicBezTo>
                    <a:lnTo>
                      <a:pt x="125912" y="123190"/>
                    </a:lnTo>
                    <a:cubicBezTo>
                      <a:pt x="116930" y="128190"/>
                      <a:pt x="106109" y="128609"/>
                      <a:pt x="96765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"/>
              <p:cNvSpPr/>
              <p:nvPr/>
            </p:nvSpPr>
            <p:spPr>
              <a:xfrm>
                <a:off x="5481392" y="3638284"/>
                <a:ext cx="220517" cy="127225"/>
              </a:xfrm>
              <a:custGeom>
                <a:rect b="b" l="l" r="r" t="t"/>
                <a:pathLst>
                  <a:path extrusionOk="0" h="127225" w="220517">
                    <a:moveTo>
                      <a:pt x="96447" y="124090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774" y="128234"/>
                      <a:pt x="105830" y="128557"/>
                      <a:pt x="96447" y="124090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"/>
              <p:cNvSpPr/>
              <p:nvPr/>
            </p:nvSpPr>
            <p:spPr>
              <a:xfrm>
                <a:off x="5610742" y="3713151"/>
                <a:ext cx="220517" cy="127264"/>
              </a:xfrm>
              <a:custGeom>
                <a:rect b="b" l="l" r="r" t="t"/>
                <a:pathLst>
                  <a:path extrusionOk="0" h="127264" w="220517">
                    <a:moveTo>
                      <a:pt x="96733" y="124376"/>
                    </a:moveTo>
                    <a:lnTo>
                      <a:pt x="5007" y="71417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6"/>
                      <a:pt x="114440" y="-1344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138"/>
                    </a:lnTo>
                    <a:cubicBezTo>
                      <a:pt x="116917" y="128167"/>
                      <a:pt x="106096" y="128624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1"/>
              <p:cNvSpPr/>
              <p:nvPr/>
            </p:nvSpPr>
            <p:spPr>
              <a:xfrm>
                <a:off x="5740377" y="3788001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1"/>
              <p:cNvSpPr/>
              <p:nvPr/>
            </p:nvSpPr>
            <p:spPr>
              <a:xfrm>
                <a:off x="5870012" y="3862832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0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"/>
              <p:cNvSpPr/>
              <p:nvPr/>
            </p:nvSpPr>
            <p:spPr>
              <a:xfrm>
                <a:off x="5999266" y="3937698"/>
                <a:ext cx="220549" cy="127281"/>
              </a:xfrm>
              <a:custGeom>
                <a:rect b="b" l="l" r="r" t="t"/>
                <a:pathLst>
                  <a:path extrusionOk="0" h="127281" w="220549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1"/>
              <p:cNvSpPr/>
              <p:nvPr/>
            </p:nvSpPr>
            <p:spPr>
              <a:xfrm>
                <a:off x="6129021" y="4012522"/>
                <a:ext cx="220524" cy="127237"/>
              </a:xfrm>
              <a:custGeom>
                <a:rect b="b" l="l" r="r" t="t"/>
                <a:pathLst>
                  <a:path extrusionOk="0" h="127237" w="220524">
                    <a:moveTo>
                      <a:pt x="9699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949" y="128138"/>
                      <a:pt x="106262" y="128557"/>
                      <a:pt x="9699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1"/>
              <p:cNvSpPr/>
              <p:nvPr/>
            </p:nvSpPr>
            <p:spPr>
              <a:xfrm>
                <a:off x="6258942" y="4087388"/>
                <a:ext cx="220563" cy="127300"/>
              </a:xfrm>
              <a:custGeom>
                <a:rect b="b" l="l" r="r" t="t"/>
                <a:pathLst>
                  <a:path extrusionOk="0" h="127300" w="220563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3" y="54653"/>
                    </a:cubicBezTo>
                    <a:lnTo>
                      <a:pt x="94613" y="4075"/>
                    </a:lnTo>
                    <a:cubicBezTo>
                      <a:pt x="103595" y="-925"/>
                      <a:pt x="114415" y="-1345"/>
                      <a:pt x="123760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1"/>
              <p:cNvSpPr/>
              <p:nvPr/>
            </p:nvSpPr>
            <p:spPr>
              <a:xfrm>
                <a:off x="6388578" y="4161853"/>
                <a:ext cx="220563" cy="127285"/>
              </a:xfrm>
              <a:custGeom>
                <a:rect b="b" l="l" r="r" t="t"/>
                <a:pathLst>
                  <a:path extrusionOk="0" h="127285" w="220563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7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3"/>
                      <a:pt x="213390" y="72676"/>
                    </a:cubicBezTo>
                    <a:lnTo>
                      <a:pt x="125950" y="123158"/>
                    </a:lnTo>
                    <a:cubicBezTo>
                      <a:pt x="116949" y="128187"/>
                      <a:pt x="106100" y="128645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1"/>
              <p:cNvSpPr/>
              <p:nvPr/>
            </p:nvSpPr>
            <p:spPr>
              <a:xfrm>
                <a:off x="6518213" y="4237101"/>
                <a:ext cx="221039" cy="127370"/>
              </a:xfrm>
              <a:custGeom>
                <a:rect b="b" l="l" r="r" t="t"/>
                <a:pathLst>
                  <a:path extrusionOk="0" h="127370" w="221039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3" y="54578"/>
                    </a:cubicBezTo>
                    <a:lnTo>
                      <a:pt x="94613" y="4095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962" y="55816"/>
                    </a:lnTo>
                    <a:cubicBezTo>
                      <a:pt x="223486" y="60103"/>
                      <a:pt x="222534" y="67627"/>
                      <a:pt x="213866" y="72676"/>
                    </a:cubicBezTo>
                    <a:lnTo>
                      <a:pt x="126427" y="123158"/>
                    </a:lnTo>
                    <a:cubicBezTo>
                      <a:pt x="117292" y="128302"/>
                      <a:pt x="106243" y="128759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1"/>
              <p:cNvSpPr/>
              <p:nvPr/>
            </p:nvSpPr>
            <p:spPr>
              <a:xfrm>
                <a:off x="4864578" y="3282378"/>
                <a:ext cx="318480" cy="183800"/>
              </a:xfrm>
              <a:custGeom>
                <a:rect b="b" l="l" r="r" t="t"/>
                <a:pathLst>
                  <a:path extrusionOk="0" h="183800" w="318480">
                    <a:moveTo>
                      <a:pt x="194721" y="180911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313402" y="112331"/>
                    </a:lnTo>
                    <a:cubicBezTo>
                      <a:pt x="320927" y="116713"/>
                      <a:pt x="319975" y="124237"/>
                      <a:pt x="311307" y="129190"/>
                    </a:cubicBezTo>
                    <a:lnTo>
                      <a:pt x="223867" y="179673"/>
                    </a:lnTo>
                    <a:cubicBezTo>
                      <a:pt x="214904" y="184702"/>
                      <a:pt x="204084" y="185159"/>
                      <a:pt x="194721" y="18091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1"/>
              <p:cNvSpPr/>
              <p:nvPr/>
            </p:nvSpPr>
            <p:spPr>
              <a:xfrm>
                <a:off x="4902011" y="3449213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3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1"/>
              <p:cNvSpPr/>
              <p:nvPr/>
            </p:nvSpPr>
            <p:spPr>
              <a:xfrm>
                <a:off x="5031646" y="3523682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2915" y="60099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4"/>
                      <a:pt x="106072" y="128641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1"/>
              <p:cNvSpPr/>
              <p:nvPr/>
            </p:nvSpPr>
            <p:spPr>
              <a:xfrm>
                <a:off x="5161066" y="3598894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"/>
              <p:cNvSpPr/>
              <p:nvPr/>
            </p:nvSpPr>
            <p:spPr>
              <a:xfrm>
                <a:off x="5290892" y="3673717"/>
                <a:ext cx="220517" cy="127308"/>
              </a:xfrm>
              <a:custGeom>
                <a:rect b="b" l="l" r="r" t="t"/>
                <a:pathLst>
                  <a:path extrusionOk="0" h="127308" w="220517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7" y="128234"/>
                      <a:pt x="106077" y="128653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1"/>
              <p:cNvSpPr/>
              <p:nvPr/>
            </p:nvSpPr>
            <p:spPr>
              <a:xfrm>
                <a:off x="5420495" y="3748758"/>
                <a:ext cx="220334" cy="127131"/>
              </a:xfrm>
              <a:custGeom>
                <a:rect b="b" l="l" r="r" t="t"/>
                <a:pathLst>
                  <a:path extrusionOk="0" h="127131" w="220334">
                    <a:moveTo>
                      <a:pt x="96765" y="124202"/>
                    </a:moveTo>
                    <a:lnTo>
                      <a:pt x="5039" y="71243"/>
                    </a:lnTo>
                    <a:cubicBezTo>
                      <a:pt x="-2390" y="66957"/>
                      <a:pt x="-1533" y="59432"/>
                      <a:pt x="7135" y="54384"/>
                    </a:cubicBezTo>
                    <a:lnTo>
                      <a:pt x="94479" y="4092"/>
                    </a:lnTo>
                    <a:cubicBezTo>
                      <a:pt x="103461" y="-890"/>
                      <a:pt x="114263" y="-1347"/>
                      <a:pt x="123626" y="2854"/>
                    </a:cubicBezTo>
                    <a:lnTo>
                      <a:pt x="215256" y="55813"/>
                    </a:lnTo>
                    <a:cubicBezTo>
                      <a:pt x="222781" y="60099"/>
                      <a:pt x="221828" y="67719"/>
                      <a:pt x="213161" y="72672"/>
                    </a:cubicBezTo>
                    <a:lnTo>
                      <a:pt x="125721" y="123154"/>
                    </a:lnTo>
                    <a:cubicBezTo>
                      <a:pt x="116777" y="128060"/>
                      <a:pt x="106043" y="128450"/>
                      <a:pt x="96765" y="12420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1"/>
              <p:cNvSpPr/>
              <p:nvPr/>
            </p:nvSpPr>
            <p:spPr>
              <a:xfrm>
                <a:off x="5550092" y="3823398"/>
                <a:ext cx="220563" cy="127281"/>
              </a:xfrm>
              <a:custGeom>
                <a:rect b="b" l="l" r="r" t="t"/>
                <a:pathLst>
                  <a:path extrusionOk="0" h="127281" w="220563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1"/>
              <p:cNvSpPr/>
              <p:nvPr/>
            </p:nvSpPr>
            <p:spPr>
              <a:xfrm>
                <a:off x="5679727" y="3898222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1"/>
              <p:cNvSpPr/>
              <p:nvPr/>
            </p:nvSpPr>
            <p:spPr>
              <a:xfrm>
                <a:off x="5809362" y="3973072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09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4"/>
                    </a:cubicBezTo>
                    <a:lnTo>
                      <a:pt x="215485" y="55813"/>
                    </a:lnTo>
                    <a:cubicBezTo>
                      <a:pt x="222915" y="60194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3"/>
                      <a:pt x="106072" y="128641"/>
                      <a:pt x="96709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1"/>
              <p:cNvSpPr/>
              <p:nvPr/>
            </p:nvSpPr>
            <p:spPr>
              <a:xfrm>
                <a:off x="5938592" y="4047903"/>
                <a:ext cx="220517" cy="126979"/>
              </a:xfrm>
              <a:custGeom>
                <a:rect b="b" l="l" r="r" t="t"/>
                <a:pathLst>
                  <a:path extrusionOk="0" h="126979" w="220517">
                    <a:moveTo>
                      <a:pt x="97114" y="124047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45" y="127924"/>
                      <a:pt x="106315" y="128238"/>
                      <a:pt x="97114" y="12404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1"/>
              <p:cNvSpPr/>
              <p:nvPr/>
            </p:nvSpPr>
            <p:spPr>
              <a:xfrm>
                <a:off x="6068608" y="4122734"/>
                <a:ext cx="220517" cy="127300"/>
              </a:xfrm>
              <a:custGeom>
                <a:rect b="b" l="l" r="r" t="t"/>
                <a:pathLst>
                  <a:path extrusionOk="0" h="127300" w="220517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80" y="123225"/>
                    </a:lnTo>
                    <a:cubicBezTo>
                      <a:pt x="116898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1"/>
              <p:cNvSpPr/>
              <p:nvPr/>
            </p:nvSpPr>
            <p:spPr>
              <a:xfrm>
                <a:off x="6198212" y="4197576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393"/>
                    </a:moveTo>
                    <a:lnTo>
                      <a:pt x="5039" y="71434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194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4"/>
                      <a:pt x="106128" y="128641"/>
                      <a:pt x="96765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1"/>
              <p:cNvSpPr/>
              <p:nvPr/>
            </p:nvSpPr>
            <p:spPr>
              <a:xfrm>
                <a:off x="6327808" y="4272442"/>
                <a:ext cx="380989" cy="219907"/>
              </a:xfrm>
              <a:custGeom>
                <a:rect b="b" l="l" r="r" t="t"/>
                <a:pathLst>
                  <a:path extrusionOk="0" h="219907" w="380989">
                    <a:moveTo>
                      <a:pt x="257205" y="216975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624" y="-890"/>
                      <a:pt x="114454" y="-1347"/>
                      <a:pt x="123855" y="2854"/>
                    </a:cubicBezTo>
                    <a:lnTo>
                      <a:pt x="375982" y="148396"/>
                    </a:lnTo>
                    <a:cubicBezTo>
                      <a:pt x="383411" y="152777"/>
                      <a:pt x="382459" y="160302"/>
                      <a:pt x="373886" y="165255"/>
                    </a:cubicBezTo>
                    <a:lnTo>
                      <a:pt x="286351" y="215832"/>
                    </a:lnTo>
                    <a:cubicBezTo>
                      <a:pt x="277369" y="220833"/>
                      <a:pt x="266549" y="221252"/>
                      <a:pt x="257205" y="21697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1"/>
              <p:cNvSpPr/>
              <p:nvPr/>
            </p:nvSpPr>
            <p:spPr>
              <a:xfrm>
                <a:off x="4739038" y="3355149"/>
                <a:ext cx="253901" cy="146525"/>
              </a:xfrm>
              <a:custGeom>
                <a:rect b="b" l="l" r="r" t="t"/>
                <a:pathLst>
                  <a:path extrusionOk="0" h="146525" w="253901">
                    <a:moveTo>
                      <a:pt x="130046" y="14366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48823" y="75088"/>
                    </a:lnTo>
                    <a:cubicBezTo>
                      <a:pt x="256348" y="79375"/>
                      <a:pt x="255395" y="86899"/>
                      <a:pt x="246727" y="91948"/>
                    </a:cubicBezTo>
                    <a:lnTo>
                      <a:pt x="159288" y="142430"/>
                    </a:lnTo>
                    <a:cubicBezTo>
                      <a:pt x="150277" y="147412"/>
                      <a:pt x="139447" y="147879"/>
                      <a:pt x="130046" y="1436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"/>
              <p:cNvSpPr/>
              <p:nvPr/>
            </p:nvSpPr>
            <p:spPr>
              <a:xfrm>
                <a:off x="5246664" y="3087528"/>
                <a:ext cx="1926000" cy="1111651"/>
              </a:xfrm>
              <a:custGeom>
                <a:rect b="b" l="l" r="r" t="t"/>
                <a:pathLst>
                  <a:path extrusionOk="0" h="1111651" w="1926000">
                    <a:moveTo>
                      <a:pt x="1845936" y="1108805"/>
                    </a:moveTo>
                    <a:lnTo>
                      <a:pt x="5039" y="46196"/>
                    </a:lnTo>
                    <a:cubicBezTo>
                      <a:pt x="-2390" y="41910"/>
                      <a:pt x="-1533" y="34290"/>
                      <a:pt x="7135" y="29337"/>
                    </a:cubicBezTo>
                    <a:lnTo>
                      <a:pt x="50855" y="4096"/>
                    </a:lnTo>
                    <a:cubicBezTo>
                      <a:pt x="59865" y="-886"/>
                      <a:pt x="70695" y="-1353"/>
                      <a:pt x="80097" y="2857"/>
                    </a:cubicBezTo>
                    <a:lnTo>
                      <a:pt x="1920993" y="1065371"/>
                    </a:lnTo>
                    <a:cubicBezTo>
                      <a:pt x="1928423" y="1069658"/>
                      <a:pt x="1927470" y="1077182"/>
                      <a:pt x="1918898" y="1082230"/>
                    </a:cubicBezTo>
                    <a:lnTo>
                      <a:pt x="1875083" y="1107472"/>
                    </a:lnTo>
                    <a:cubicBezTo>
                      <a:pt x="1866129" y="1112529"/>
                      <a:pt x="1855309" y="1113025"/>
                      <a:pt x="1845936" y="110880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1"/>
              <p:cNvSpPr/>
              <p:nvPr/>
            </p:nvSpPr>
            <p:spPr>
              <a:xfrm>
                <a:off x="4501288" y="3792632"/>
                <a:ext cx="1451798" cy="838156"/>
              </a:xfrm>
              <a:custGeom>
                <a:rect b="b" l="l" r="r" t="t"/>
                <a:pathLst>
                  <a:path extrusionOk="0" h="838156" w="1451798">
                    <a:moveTo>
                      <a:pt x="1450884" y="524573"/>
                    </a:moveTo>
                    <a:cubicBezTo>
                      <a:pt x="1448283" y="530298"/>
                      <a:pt x="1443816" y="534965"/>
                      <a:pt x="1438216" y="537813"/>
                    </a:cubicBezTo>
                    <a:lnTo>
                      <a:pt x="931581" y="830231"/>
                    </a:lnTo>
                    <a:cubicBezTo>
                      <a:pt x="914321" y="839889"/>
                      <a:pt x="893500" y="840766"/>
                      <a:pt x="875479" y="832612"/>
                    </a:cubicBezTo>
                    <a:lnTo>
                      <a:pt x="9751" y="332740"/>
                    </a:lnTo>
                    <a:cubicBezTo>
                      <a:pt x="5808" y="330683"/>
                      <a:pt x="2709" y="327311"/>
                      <a:pt x="988" y="323215"/>
                    </a:cubicBezTo>
                    <a:cubicBezTo>
                      <a:pt x="-2155" y="315595"/>
                      <a:pt x="2226" y="306641"/>
                      <a:pt x="13752" y="299974"/>
                    </a:cubicBezTo>
                    <a:lnTo>
                      <a:pt x="520387" y="7842"/>
                    </a:lnTo>
                    <a:cubicBezTo>
                      <a:pt x="537674" y="-1740"/>
                      <a:pt x="558477" y="-2588"/>
                      <a:pt x="576489" y="5556"/>
                    </a:cubicBezTo>
                    <a:lnTo>
                      <a:pt x="1442311" y="505428"/>
                    </a:lnTo>
                    <a:cubicBezTo>
                      <a:pt x="1449874" y="508438"/>
                      <a:pt x="1453675" y="516925"/>
                      <a:pt x="1450884" y="52457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1"/>
              <p:cNvSpPr/>
              <p:nvPr/>
            </p:nvSpPr>
            <p:spPr>
              <a:xfrm>
                <a:off x="4502277" y="3802740"/>
                <a:ext cx="1449895" cy="828048"/>
              </a:xfrm>
              <a:custGeom>
                <a:rect b="b" l="l" r="r" t="t"/>
                <a:pathLst>
                  <a:path extrusionOk="0" h="828048" w="1449895">
                    <a:moveTo>
                      <a:pt x="1449896" y="514465"/>
                    </a:moveTo>
                    <a:cubicBezTo>
                      <a:pt x="1447295" y="520190"/>
                      <a:pt x="1442828" y="524857"/>
                      <a:pt x="1437227" y="527705"/>
                    </a:cubicBezTo>
                    <a:lnTo>
                      <a:pt x="930593" y="820123"/>
                    </a:lnTo>
                    <a:cubicBezTo>
                      <a:pt x="913333" y="829781"/>
                      <a:pt x="892512" y="830657"/>
                      <a:pt x="874490" y="822504"/>
                    </a:cubicBezTo>
                    <a:lnTo>
                      <a:pt x="8763" y="322632"/>
                    </a:lnTo>
                    <a:cubicBezTo>
                      <a:pt x="4820" y="320575"/>
                      <a:pt x="1720" y="317203"/>
                      <a:pt x="0" y="313107"/>
                    </a:cubicBezTo>
                    <a:cubicBezTo>
                      <a:pt x="2669" y="307582"/>
                      <a:pt x="7089" y="303096"/>
                      <a:pt x="12573" y="300343"/>
                    </a:cubicBezTo>
                    <a:lnTo>
                      <a:pt x="519208" y="7926"/>
                    </a:lnTo>
                    <a:cubicBezTo>
                      <a:pt x="536467" y="-1732"/>
                      <a:pt x="557289" y="-2609"/>
                      <a:pt x="575310" y="5545"/>
                    </a:cubicBezTo>
                    <a:lnTo>
                      <a:pt x="1441323" y="505417"/>
                    </a:lnTo>
                    <a:cubicBezTo>
                      <a:pt x="1445095" y="507417"/>
                      <a:pt x="1448105" y="510598"/>
                      <a:pt x="1449896" y="514465"/>
                    </a:cubicBezTo>
                    <a:close/>
                  </a:path>
                </a:pathLst>
              </a:custGeom>
              <a:solidFill>
                <a:srgbClr val="C3C6D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1"/>
              <p:cNvSpPr/>
              <p:nvPr/>
            </p:nvSpPr>
            <p:spPr>
              <a:xfrm>
                <a:off x="5378291" y="2993528"/>
                <a:ext cx="1867947" cy="1123828"/>
              </a:xfrm>
              <a:custGeom>
                <a:rect b="b" l="l" r="r" t="t"/>
                <a:pathLst>
                  <a:path extrusionOk="0" h="1123828" w="1867947">
                    <a:moveTo>
                      <a:pt x="1854422" y="1122224"/>
                    </a:moveTo>
                    <a:lnTo>
                      <a:pt x="13526" y="59425"/>
                    </a:lnTo>
                    <a:cubicBezTo>
                      <a:pt x="5191" y="53395"/>
                      <a:pt x="181" y="43804"/>
                      <a:pt x="0" y="33517"/>
                    </a:cubicBezTo>
                    <a:lnTo>
                      <a:pt x="0" y="11895"/>
                    </a:lnTo>
                    <a:cubicBezTo>
                      <a:pt x="0" y="1894"/>
                      <a:pt x="6096" y="-2678"/>
                      <a:pt x="13526" y="1608"/>
                    </a:cubicBezTo>
                    <a:lnTo>
                      <a:pt x="1854422" y="1064122"/>
                    </a:lnTo>
                    <a:cubicBezTo>
                      <a:pt x="1862804" y="1070103"/>
                      <a:pt x="1867833" y="1079733"/>
                      <a:pt x="1867948" y="1090030"/>
                    </a:cubicBezTo>
                    <a:lnTo>
                      <a:pt x="1867948" y="1111747"/>
                    </a:lnTo>
                    <a:cubicBezTo>
                      <a:pt x="1867948" y="1121938"/>
                      <a:pt x="1861947" y="1126510"/>
                      <a:pt x="1854422" y="1122224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1"/>
              <p:cNvSpPr/>
              <p:nvPr/>
            </p:nvSpPr>
            <p:spPr>
              <a:xfrm>
                <a:off x="5482399" y="1596347"/>
                <a:ext cx="657230" cy="440903"/>
              </a:xfrm>
              <a:custGeom>
                <a:rect b="b" l="l" r="r" t="t"/>
                <a:pathLst>
                  <a:path extrusionOk="0" h="440903" w="657230">
                    <a:moveTo>
                      <a:pt x="647700" y="439716"/>
                    </a:moveTo>
                    <a:lnTo>
                      <a:pt x="9525" y="71480"/>
                    </a:lnTo>
                    <a:cubicBezTo>
                      <a:pt x="3610" y="67173"/>
                      <a:pt x="76" y="60320"/>
                      <a:pt x="0" y="53001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647700" y="369422"/>
                    </a:lnTo>
                    <a:cubicBezTo>
                      <a:pt x="653615" y="373729"/>
                      <a:pt x="657149" y="380581"/>
                      <a:pt x="657225" y="387900"/>
                    </a:cubicBezTo>
                    <a:lnTo>
                      <a:pt x="657225" y="432477"/>
                    </a:lnTo>
                    <a:cubicBezTo>
                      <a:pt x="657416" y="439526"/>
                      <a:pt x="653034" y="442860"/>
                      <a:pt x="647700" y="43971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1"/>
              <p:cNvSpPr/>
              <p:nvPr/>
            </p:nvSpPr>
            <p:spPr>
              <a:xfrm>
                <a:off x="5485731" y="1725601"/>
                <a:ext cx="490070" cy="322282"/>
              </a:xfrm>
              <a:custGeom>
                <a:rect b="b" l="l" r="r" t="t"/>
                <a:pathLst>
                  <a:path extrusionOk="0" h="322282" w="490070">
                    <a:moveTo>
                      <a:pt x="480538" y="321130"/>
                    </a:moveTo>
                    <a:lnTo>
                      <a:pt x="9527" y="49191"/>
                    </a:lnTo>
                    <a:cubicBezTo>
                      <a:pt x="3460" y="44756"/>
                      <a:pt x="-93" y="37658"/>
                      <a:pt x="2" y="30141"/>
                    </a:cubicBezTo>
                    <a:lnTo>
                      <a:pt x="2" y="8520"/>
                    </a:lnTo>
                    <a:cubicBezTo>
                      <a:pt x="2" y="1376"/>
                      <a:pt x="4288" y="-1958"/>
                      <a:pt x="9527" y="1185"/>
                    </a:cubicBezTo>
                    <a:lnTo>
                      <a:pt x="480538" y="273124"/>
                    </a:lnTo>
                    <a:cubicBezTo>
                      <a:pt x="486606" y="277563"/>
                      <a:pt x="490158" y="284659"/>
                      <a:pt x="490063" y="292174"/>
                    </a:cubicBezTo>
                    <a:lnTo>
                      <a:pt x="490063" y="314272"/>
                    </a:lnTo>
                    <a:cubicBezTo>
                      <a:pt x="490254" y="320940"/>
                      <a:pt x="486444" y="324178"/>
                      <a:pt x="480538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1"/>
              <p:cNvSpPr/>
              <p:nvPr/>
            </p:nvSpPr>
            <p:spPr>
              <a:xfrm>
                <a:off x="5485733" y="1893472"/>
                <a:ext cx="401289" cy="270998"/>
              </a:xfrm>
              <a:custGeom>
                <a:rect b="b" l="l" r="r" t="t"/>
                <a:pathLst>
                  <a:path extrusionOk="0" h="270998" w="401289">
                    <a:moveTo>
                      <a:pt x="391763" y="269845"/>
                    </a:moveTo>
                    <a:lnTo>
                      <a:pt x="9525" y="49627"/>
                    </a:lnTo>
                    <a:cubicBezTo>
                      <a:pt x="3572" y="45351"/>
                      <a:pt x="29" y="38479"/>
                      <a:pt x="0" y="31149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821" y="226287"/>
                      <a:pt x="401364" y="233374"/>
                      <a:pt x="401288" y="240889"/>
                    </a:cubicBezTo>
                    <a:lnTo>
                      <a:pt x="401288" y="262987"/>
                    </a:lnTo>
                    <a:cubicBezTo>
                      <a:pt x="401384" y="269655"/>
                      <a:pt x="397097" y="272893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1"/>
              <p:cNvSpPr/>
              <p:nvPr/>
            </p:nvSpPr>
            <p:spPr>
              <a:xfrm>
                <a:off x="5482398" y="2477545"/>
                <a:ext cx="657231" cy="440923"/>
              </a:xfrm>
              <a:custGeom>
                <a:rect b="b" l="l" r="r" t="t"/>
                <a:pathLst>
                  <a:path extrusionOk="0" h="440923" w="657231">
                    <a:moveTo>
                      <a:pt x="647701" y="439771"/>
                    </a:moveTo>
                    <a:lnTo>
                      <a:pt x="9526" y="71535"/>
                    </a:lnTo>
                    <a:cubicBezTo>
                      <a:pt x="3477" y="67077"/>
                      <a:pt x="-56" y="59990"/>
                      <a:pt x="1" y="52485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647701" y="369381"/>
                    </a:lnTo>
                    <a:cubicBezTo>
                      <a:pt x="653749" y="373839"/>
                      <a:pt x="657283" y="380926"/>
                      <a:pt x="657226" y="388431"/>
                    </a:cubicBezTo>
                    <a:lnTo>
                      <a:pt x="657226" y="432913"/>
                    </a:lnTo>
                    <a:cubicBezTo>
                      <a:pt x="657416" y="439581"/>
                      <a:pt x="653035" y="442819"/>
                      <a:pt x="647701" y="4397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1"/>
              <p:cNvSpPr/>
              <p:nvPr/>
            </p:nvSpPr>
            <p:spPr>
              <a:xfrm>
                <a:off x="5485733" y="2606854"/>
                <a:ext cx="490068" cy="322274"/>
              </a:xfrm>
              <a:custGeom>
                <a:rect b="b" l="l" r="r" t="t"/>
                <a:pathLst>
                  <a:path extrusionOk="0" h="322274" w="490068">
                    <a:moveTo>
                      <a:pt x="480536" y="321130"/>
                    </a:moveTo>
                    <a:lnTo>
                      <a:pt x="9525" y="49096"/>
                    </a:lnTo>
                    <a:cubicBezTo>
                      <a:pt x="3572" y="44819"/>
                      <a:pt x="29" y="37952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470" y="277420"/>
                      <a:pt x="490004" y="284278"/>
                      <a:pt x="490061" y="291603"/>
                    </a:cubicBezTo>
                    <a:lnTo>
                      <a:pt x="490061" y="313796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1"/>
              <p:cNvSpPr/>
              <p:nvPr/>
            </p:nvSpPr>
            <p:spPr>
              <a:xfrm>
                <a:off x="5485733" y="2690770"/>
                <a:ext cx="490068" cy="322283"/>
              </a:xfrm>
              <a:custGeom>
                <a:rect b="b" l="l" r="r" t="t"/>
                <a:pathLst>
                  <a:path extrusionOk="0" h="322283" w="490068">
                    <a:moveTo>
                      <a:pt x="480536" y="321130"/>
                    </a:moveTo>
                    <a:lnTo>
                      <a:pt x="9525" y="49191"/>
                    </a:lnTo>
                    <a:cubicBezTo>
                      <a:pt x="3591" y="44858"/>
                      <a:pt x="57" y="37971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604" y="277563"/>
                      <a:pt x="490157" y="284659"/>
                      <a:pt x="490061" y="292174"/>
                    </a:cubicBezTo>
                    <a:lnTo>
                      <a:pt x="490061" y="314272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1"/>
              <p:cNvSpPr/>
              <p:nvPr/>
            </p:nvSpPr>
            <p:spPr>
              <a:xfrm>
                <a:off x="5485733" y="2774725"/>
                <a:ext cx="401289" cy="271152"/>
              </a:xfrm>
              <a:custGeom>
                <a:rect b="b" l="l" r="r" t="t"/>
                <a:pathLst>
                  <a:path extrusionOk="0" h="271152" w="401289">
                    <a:moveTo>
                      <a:pt x="391763" y="269845"/>
                    </a:moveTo>
                    <a:lnTo>
                      <a:pt x="9525" y="49151"/>
                    </a:lnTo>
                    <a:cubicBezTo>
                      <a:pt x="3591" y="44817"/>
                      <a:pt x="57" y="37931"/>
                      <a:pt x="0" y="305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697" y="226135"/>
                      <a:pt x="401231" y="232993"/>
                      <a:pt x="401288" y="240318"/>
                    </a:cubicBezTo>
                    <a:lnTo>
                      <a:pt x="401288" y="262511"/>
                    </a:lnTo>
                    <a:cubicBezTo>
                      <a:pt x="401384" y="269655"/>
                      <a:pt x="397097" y="273274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1"/>
              <p:cNvSpPr/>
              <p:nvPr/>
            </p:nvSpPr>
            <p:spPr>
              <a:xfrm>
                <a:off x="6293929" y="2971606"/>
                <a:ext cx="893444" cy="828868"/>
              </a:xfrm>
              <a:custGeom>
                <a:rect b="b" l="l" r="r" t="t"/>
                <a:pathLst>
                  <a:path extrusionOk="0" h="828868" w="893444">
                    <a:moveTo>
                      <a:pt x="6858" y="55057"/>
                    </a:moveTo>
                    <a:cubicBezTo>
                      <a:pt x="6858" y="55057"/>
                      <a:pt x="77248" y="114113"/>
                      <a:pt x="178784" y="33436"/>
                    </a:cubicBezTo>
                    <a:cubicBezTo>
                      <a:pt x="251365" y="-26096"/>
                      <a:pt x="316230" y="7909"/>
                      <a:pt x="352330" y="28483"/>
                    </a:cubicBezTo>
                    <a:cubicBezTo>
                      <a:pt x="388430" y="49057"/>
                      <a:pt x="441007" y="61344"/>
                      <a:pt x="540068" y="240795"/>
                    </a:cubicBezTo>
                    <a:cubicBezTo>
                      <a:pt x="561489" y="276076"/>
                      <a:pt x="590845" y="305889"/>
                      <a:pt x="625793" y="327853"/>
                    </a:cubicBezTo>
                    <a:cubicBezTo>
                      <a:pt x="679228" y="358619"/>
                      <a:pt x="704850" y="343665"/>
                      <a:pt x="746855" y="280228"/>
                    </a:cubicBezTo>
                    <a:cubicBezTo>
                      <a:pt x="788861" y="216792"/>
                      <a:pt x="816293" y="146878"/>
                      <a:pt x="893445" y="192598"/>
                    </a:cubicBezTo>
                    <a:lnTo>
                      <a:pt x="893445" y="828868"/>
                    </a:lnTo>
                    <a:lnTo>
                      <a:pt x="0" y="313090"/>
                    </a:lnTo>
                    <a:lnTo>
                      <a:pt x="0" y="50867"/>
                    </a:lnTo>
                    <a:close/>
                  </a:path>
                </a:pathLst>
              </a:custGeom>
              <a:solidFill>
                <a:srgbClr val="F5F6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1"/>
              <p:cNvSpPr/>
              <p:nvPr/>
            </p:nvSpPr>
            <p:spPr>
              <a:xfrm>
                <a:off x="5485733" y="2024441"/>
                <a:ext cx="630461" cy="733619"/>
              </a:xfrm>
              <a:custGeom>
                <a:rect b="b" l="l" r="r" t="t"/>
                <a:pathLst>
                  <a:path extrusionOk="0" h="733619" w="630461">
                    <a:moveTo>
                      <a:pt x="620935" y="732474"/>
                    </a:moveTo>
                    <a:lnTo>
                      <a:pt x="9525" y="379478"/>
                    </a:lnTo>
                    <a:cubicBezTo>
                      <a:pt x="3591" y="375144"/>
                      <a:pt x="57" y="368257"/>
                      <a:pt x="0" y="360904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620935" y="354141"/>
                    </a:lnTo>
                    <a:cubicBezTo>
                      <a:pt x="626859" y="358485"/>
                      <a:pt x="630384" y="365371"/>
                      <a:pt x="630460" y="372715"/>
                    </a:cubicBezTo>
                    <a:lnTo>
                      <a:pt x="630460" y="725140"/>
                    </a:lnTo>
                    <a:cubicBezTo>
                      <a:pt x="630555" y="732284"/>
                      <a:pt x="626269" y="735522"/>
                      <a:pt x="620935" y="73247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1"/>
              <p:cNvSpPr/>
              <p:nvPr/>
            </p:nvSpPr>
            <p:spPr>
              <a:xfrm>
                <a:off x="6293834" y="3011804"/>
                <a:ext cx="893445" cy="788955"/>
              </a:xfrm>
              <a:custGeom>
                <a:rect b="b" l="l" r="r" t="t"/>
                <a:pathLst>
                  <a:path extrusionOk="0" h="788955" w="893445">
                    <a:moveTo>
                      <a:pt x="0" y="0"/>
                    </a:moveTo>
                    <a:lnTo>
                      <a:pt x="0" y="273177"/>
                    </a:lnTo>
                    <a:lnTo>
                      <a:pt x="893445" y="788956"/>
                    </a:lnTo>
                    <a:lnTo>
                      <a:pt x="893445" y="152591"/>
                    </a:lnTo>
                  </a:path>
                </a:pathLst>
              </a:custGeom>
              <a:noFill/>
              <a:ln cap="flat" cmpd="sng" w="952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1"/>
              <p:cNvSpPr/>
              <p:nvPr/>
            </p:nvSpPr>
            <p:spPr>
              <a:xfrm>
                <a:off x="6645021" y="3003137"/>
                <a:ext cx="9525" cy="483869"/>
              </a:xfrm>
              <a:custGeom>
                <a:rect b="b" l="l" r="r" t="t"/>
                <a:pathLst>
                  <a:path extrusionOk="0" h="483869" w="9525">
                    <a:moveTo>
                      <a:pt x="0" y="0"/>
                    </a:moveTo>
                    <a:lnTo>
                      <a:pt x="0" y="483870"/>
                    </a:lnTo>
                  </a:path>
                </a:pathLst>
              </a:custGeom>
              <a:noFill/>
              <a:ln cap="flat" cmpd="sng" w="952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1"/>
              <p:cNvSpPr/>
              <p:nvPr/>
            </p:nvSpPr>
            <p:spPr>
              <a:xfrm>
                <a:off x="6293834" y="2971929"/>
                <a:ext cx="893349" cy="341800"/>
              </a:xfrm>
              <a:custGeom>
                <a:rect b="b" l="l" r="r" t="t"/>
                <a:pathLst>
                  <a:path extrusionOk="0" h="341800" w="893349">
                    <a:moveTo>
                      <a:pt x="0" y="50543"/>
                    </a:moveTo>
                    <a:cubicBezTo>
                      <a:pt x="158496" y="148841"/>
                      <a:pt x="180975" y="-73282"/>
                      <a:pt x="353663" y="26350"/>
                    </a:cubicBezTo>
                    <a:cubicBezTo>
                      <a:pt x="526352" y="125981"/>
                      <a:pt x="502539" y="255997"/>
                      <a:pt x="629888" y="329626"/>
                    </a:cubicBezTo>
                    <a:cubicBezTo>
                      <a:pt x="757238" y="403254"/>
                      <a:pt x="760381" y="115694"/>
                      <a:pt x="893350" y="192466"/>
                    </a:cubicBezTo>
                  </a:path>
                </a:pathLst>
              </a:custGeom>
              <a:noFill/>
              <a:ln cap="flat" cmpd="sng" w="1037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1"/>
              <p:cNvSpPr/>
              <p:nvPr/>
            </p:nvSpPr>
            <p:spPr>
              <a:xfrm rot="-1801764">
                <a:off x="6627823" y="2973379"/>
                <a:ext cx="34449" cy="59573"/>
              </a:xfrm>
              <a:custGeom>
                <a:rect b="b" l="l" r="r" t="t"/>
                <a:pathLst>
                  <a:path extrusionOk="0" h="59626" w="34480">
                    <a:moveTo>
                      <a:pt x="34481" y="29813"/>
                    </a:moveTo>
                    <a:cubicBezTo>
                      <a:pt x="34481" y="46279"/>
                      <a:pt x="26762" y="59626"/>
                      <a:pt x="17240" y="59626"/>
                    </a:cubicBezTo>
                    <a:cubicBezTo>
                      <a:pt x="7719" y="59626"/>
                      <a:pt x="0" y="46279"/>
                      <a:pt x="0" y="29813"/>
                    </a:cubicBezTo>
                    <a:cubicBezTo>
                      <a:pt x="0" y="13348"/>
                      <a:pt x="7719" y="0"/>
                      <a:pt x="17240" y="0"/>
                    </a:cubicBezTo>
                    <a:cubicBezTo>
                      <a:pt x="26762" y="0"/>
                      <a:pt x="34481" y="13348"/>
                      <a:pt x="34481" y="298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1"/>
              <p:cNvSpPr/>
              <p:nvPr/>
            </p:nvSpPr>
            <p:spPr>
              <a:xfrm rot="-1790023">
                <a:off x="7183546" y="3143044"/>
                <a:ext cx="34600" cy="59833"/>
              </a:xfrm>
              <a:custGeom>
                <a:rect b="b" l="l" r="r" t="t"/>
                <a:pathLst>
                  <a:path extrusionOk="0" h="59831" w="34599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1"/>
              <p:cNvSpPr/>
              <p:nvPr/>
            </p:nvSpPr>
            <p:spPr>
              <a:xfrm rot="-1790023">
                <a:off x="6913571" y="3282356"/>
                <a:ext cx="34600" cy="59833"/>
              </a:xfrm>
              <a:custGeom>
                <a:rect b="b" l="l" r="r" t="t"/>
                <a:pathLst>
                  <a:path extrusionOk="0" h="59831" w="34599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1"/>
              <p:cNvSpPr/>
              <p:nvPr/>
            </p:nvSpPr>
            <p:spPr>
              <a:xfrm rot="-1790023">
                <a:off x="6286614" y="3000522"/>
                <a:ext cx="34600" cy="59833"/>
              </a:xfrm>
              <a:custGeom>
                <a:rect b="b" l="l" r="r" t="t"/>
                <a:pathLst>
                  <a:path extrusionOk="0" h="59831" w="34599">
                    <a:moveTo>
                      <a:pt x="34600" y="29917"/>
                    </a:moveTo>
                    <a:cubicBezTo>
                      <a:pt x="34600" y="46439"/>
                      <a:pt x="26855" y="59833"/>
                      <a:pt x="17301" y="59833"/>
                    </a:cubicBezTo>
                    <a:cubicBezTo>
                      <a:pt x="7746" y="59833"/>
                      <a:pt x="1" y="46439"/>
                      <a:pt x="1" y="29917"/>
                    </a:cubicBezTo>
                    <a:cubicBezTo>
                      <a:pt x="1" y="13395"/>
                      <a:pt x="7746" y="1"/>
                      <a:pt x="17301" y="1"/>
                    </a:cubicBezTo>
                    <a:cubicBezTo>
                      <a:pt x="26855" y="1"/>
                      <a:pt x="34600" y="13395"/>
                      <a:pt x="34600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1"/>
              <p:cNvSpPr/>
              <p:nvPr/>
            </p:nvSpPr>
            <p:spPr>
              <a:xfrm>
                <a:off x="6272974" y="2328193"/>
                <a:ext cx="55632" cy="226128"/>
              </a:xfrm>
              <a:custGeom>
                <a:rect b="b" l="l" r="r" t="t"/>
                <a:pathLst>
                  <a:path extrusionOk="0" h="226128" w="55632">
                    <a:moveTo>
                      <a:pt x="46101" y="224982"/>
                    </a:moveTo>
                    <a:lnTo>
                      <a:pt x="9525" y="203837"/>
                    </a:lnTo>
                    <a:cubicBezTo>
                      <a:pt x="3610" y="199532"/>
                      <a:pt x="76" y="192674"/>
                      <a:pt x="0" y="185358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01" y="22290"/>
                    </a:lnTo>
                    <a:cubicBezTo>
                      <a:pt x="52007" y="26605"/>
                      <a:pt x="55541" y="33454"/>
                      <a:pt x="55626" y="40769"/>
                    </a:cubicBezTo>
                    <a:lnTo>
                      <a:pt x="55626" y="217743"/>
                    </a:lnTo>
                    <a:cubicBezTo>
                      <a:pt x="55817" y="224506"/>
                      <a:pt x="51626" y="228126"/>
                      <a:pt x="46101" y="224982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1"/>
              <p:cNvSpPr/>
              <p:nvPr/>
            </p:nvSpPr>
            <p:spPr>
              <a:xfrm>
                <a:off x="6357270" y="2193891"/>
                <a:ext cx="55722" cy="409197"/>
              </a:xfrm>
              <a:custGeom>
                <a:rect b="b" l="l" r="r" t="t"/>
                <a:pathLst>
                  <a:path extrusionOk="0" h="409197" w="55722">
                    <a:moveTo>
                      <a:pt x="46196" y="408053"/>
                    </a:moveTo>
                    <a:lnTo>
                      <a:pt x="9525" y="387384"/>
                    </a:lnTo>
                    <a:cubicBezTo>
                      <a:pt x="3620" y="383031"/>
                      <a:pt x="86" y="376154"/>
                      <a:pt x="0" y="368810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96" y="22290"/>
                    </a:lnTo>
                    <a:cubicBezTo>
                      <a:pt x="52254" y="26739"/>
                      <a:pt x="55797" y="33825"/>
                      <a:pt x="55721" y="41340"/>
                    </a:cubicBezTo>
                    <a:lnTo>
                      <a:pt x="55721" y="400719"/>
                    </a:lnTo>
                    <a:cubicBezTo>
                      <a:pt x="55817" y="407862"/>
                      <a:pt x="51530" y="411101"/>
                      <a:pt x="46196" y="408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1"/>
              <p:cNvSpPr/>
              <p:nvPr/>
            </p:nvSpPr>
            <p:spPr>
              <a:xfrm>
                <a:off x="6526149" y="2326193"/>
                <a:ext cx="55625" cy="374240"/>
              </a:xfrm>
              <a:custGeom>
                <a:rect b="b" l="l" r="r" t="t"/>
                <a:pathLst>
                  <a:path extrusionOk="0" h="374240" w="55625">
                    <a:moveTo>
                      <a:pt x="46101" y="373096"/>
                    </a:moveTo>
                    <a:lnTo>
                      <a:pt x="9525" y="351951"/>
                    </a:lnTo>
                    <a:cubicBezTo>
                      <a:pt x="3591" y="347617"/>
                      <a:pt x="57" y="340730"/>
                      <a:pt x="0" y="3333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46101" y="22290"/>
                    </a:lnTo>
                    <a:cubicBezTo>
                      <a:pt x="52006" y="26643"/>
                      <a:pt x="55540" y="33520"/>
                      <a:pt x="55626" y="40864"/>
                    </a:cubicBezTo>
                    <a:lnTo>
                      <a:pt x="55626" y="365762"/>
                    </a:lnTo>
                    <a:cubicBezTo>
                      <a:pt x="55626" y="372906"/>
                      <a:pt x="51245" y="376144"/>
                      <a:pt x="46101" y="37309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1"/>
              <p:cNvSpPr/>
              <p:nvPr/>
            </p:nvSpPr>
            <p:spPr>
              <a:xfrm>
                <a:off x="6610350" y="2430587"/>
                <a:ext cx="55627" cy="318519"/>
              </a:xfrm>
              <a:custGeom>
                <a:rect b="b" l="l" r="r" t="t"/>
                <a:pathLst>
                  <a:path extrusionOk="0" h="318519" w="55627">
                    <a:moveTo>
                      <a:pt x="46006" y="317375"/>
                    </a:moveTo>
                    <a:lnTo>
                      <a:pt x="9525" y="296229"/>
                    </a:lnTo>
                    <a:cubicBezTo>
                      <a:pt x="3620" y="291915"/>
                      <a:pt x="86" y="285066"/>
                      <a:pt x="0" y="277751"/>
                    </a:cubicBezTo>
                    <a:lnTo>
                      <a:pt x="0" y="8479"/>
                    </a:lnTo>
                    <a:cubicBezTo>
                      <a:pt x="0" y="1335"/>
                      <a:pt x="4381" y="-1903"/>
                      <a:pt x="9525" y="1145"/>
                    </a:cubicBezTo>
                    <a:lnTo>
                      <a:pt x="46101" y="22290"/>
                    </a:lnTo>
                    <a:cubicBezTo>
                      <a:pt x="52035" y="26624"/>
                      <a:pt x="55569" y="33511"/>
                      <a:pt x="55626" y="40864"/>
                    </a:cubicBezTo>
                    <a:lnTo>
                      <a:pt x="55626" y="310041"/>
                    </a:lnTo>
                    <a:cubicBezTo>
                      <a:pt x="55721" y="317184"/>
                      <a:pt x="51435" y="320423"/>
                      <a:pt x="46006" y="3173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1"/>
              <p:cNvSpPr/>
              <p:nvPr/>
            </p:nvSpPr>
            <p:spPr>
              <a:xfrm>
                <a:off x="6778179" y="2662902"/>
                <a:ext cx="55632" cy="183161"/>
              </a:xfrm>
              <a:custGeom>
                <a:rect b="b" l="l" r="r" t="t"/>
                <a:pathLst>
                  <a:path extrusionOk="0" h="183161" w="55632">
                    <a:moveTo>
                      <a:pt x="46102" y="182025"/>
                    </a:moveTo>
                    <a:lnTo>
                      <a:pt x="9526" y="160879"/>
                    </a:lnTo>
                    <a:cubicBezTo>
                      <a:pt x="3477" y="156421"/>
                      <a:pt x="-56" y="149335"/>
                      <a:pt x="1" y="141829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46102" y="22290"/>
                    </a:lnTo>
                    <a:cubicBezTo>
                      <a:pt x="52036" y="26624"/>
                      <a:pt x="55570" y="33511"/>
                      <a:pt x="55627" y="40864"/>
                    </a:cubicBezTo>
                    <a:lnTo>
                      <a:pt x="55627" y="174214"/>
                    </a:lnTo>
                    <a:cubicBezTo>
                      <a:pt x="55817" y="181834"/>
                      <a:pt x="51245" y="185073"/>
                      <a:pt x="46102" y="182025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1"/>
              <p:cNvSpPr/>
              <p:nvPr/>
            </p:nvSpPr>
            <p:spPr>
              <a:xfrm>
                <a:off x="6862476" y="2392923"/>
                <a:ext cx="55722" cy="501818"/>
              </a:xfrm>
              <a:custGeom>
                <a:rect b="b" l="l" r="r" t="t"/>
                <a:pathLst>
                  <a:path extrusionOk="0" h="501818" w="55722">
                    <a:moveTo>
                      <a:pt x="46196" y="500676"/>
                    </a:moveTo>
                    <a:lnTo>
                      <a:pt x="9525" y="479531"/>
                    </a:lnTo>
                    <a:cubicBezTo>
                      <a:pt x="3620" y="475178"/>
                      <a:pt x="86" y="468301"/>
                      <a:pt x="0" y="460957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493152"/>
                    </a:lnTo>
                    <a:cubicBezTo>
                      <a:pt x="55816" y="500486"/>
                      <a:pt x="51530" y="503724"/>
                      <a:pt x="46196" y="5006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1"/>
              <p:cNvSpPr/>
              <p:nvPr/>
            </p:nvSpPr>
            <p:spPr>
              <a:xfrm>
                <a:off x="7068216" y="2830406"/>
                <a:ext cx="55722" cy="183106"/>
              </a:xfrm>
              <a:custGeom>
                <a:rect b="b" l="l" r="r" t="t"/>
                <a:pathLst>
                  <a:path extrusionOk="0" h="183106" w="55722">
                    <a:moveTo>
                      <a:pt x="46196" y="181970"/>
                    </a:moveTo>
                    <a:lnTo>
                      <a:pt x="9525" y="160443"/>
                    </a:lnTo>
                    <a:cubicBezTo>
                      <a:pt x="3620" y="156090"/>
                      <a:pt x="86" y="149213"/>
                      <a:pt x="0" y="141870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174159"/>
                    </a:lnTo>
                    <a:cubicBezTo>
                      <a:pt x="55816" y="181779"/>
                      <a:pt x="51530" y="185018"/>
                      <a:pt x="46196" y="18197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1"/>
              <p:cNvSpPr/>
              <p:nvPr/>
            </p:nvSpPr>
            <p:spPr>
              <a:xfrm>
                <a:off x="7152513" y="2836026"/>
                <a:ext cx="55727" cy="226167"/>
              </a:xfrm>
              <a:custGeom>
                <a:rect b="b" l="l" r="r" t="t"/>
                <a:pathLst>
                  <a:path extrusionOk="0" h="226167" w="55727">
                    <a:moveTo>
                      <a:pt x="46196" y="225023"/>
                    </a:moveTo>
                    <a:lnTo>
                      <a:pt x="9525" y="203877"/>
                    </a:lnTo>
                    <a:cubicBezTo>
                      <a:pt x="3591" y="199582"/>
                      <a:pt x="57" y="192724"/>
                      <a:pt x="0" y="185399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6196" y="22331"/>
                    </a:lnTo>
                    <a:cubicBezTo>
                      <a:pt x="52111" y="26636"/>
                      <a:pt x="55645" y="33494"/>
                      <a:pt x="55721" y="40809"/>
                    </a:cubicBezTo>
                    <a:lnTo>
                      <a:pt x="55721" y="217689"/>
                    </a:lnTo>
                    <a:cubicBezTo>
                      <a:pt x="55912" y="224832"/>
                      <a:pt x="51530" y="228071"/>
                      <a:pt x="46196" y="2250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9" name="Google Shape;409;p1"/>
            <p:cNvSpPr/>
            <p:nvPr/>
          </p:nvSpPr>
          <p:spPr>
            <a:xfrm>
              <a:off x="6986665" y="3342725"/>
              <a:ext cx="1789199" cy="1033007"/>
            </a:xfrm>
            <a:custGeom>
              <a:rect b="b" l="l" r="r" t="t"/>
              <a:pathLst>
                <a:path extrusionOk="0" h="1292066" w="2237898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"/>
            <p:cNvSpPr/>
            <p:nvPr/>
          </p:nvSpPr>
          <p:spPr>
            <a:xfrm>
              <a:off x="7014156" y="3327342"/>
              <a:ext cx="1789199" cy="1033007"/>
            </a:xfrm>
            <a:custGeom>
              <a:rect b="b" l="l" r="r" t="t"/>
              <a:pathLst>
                <a:path extrusionOk="0" h="1292066" w="2237898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"/>
            <p:cNvSpPr/>
            <p:nvPr/>
          </p:nvSpPr>
          <p:spPr>
            <a:xfrm>
              <a:off x="7014156" y="3298709"/>
              <a:ext cx="1789199" cy="1033007"/>
            </a:xfrm>
            <a:custGeom>
              <a:rect b="b" l="l" r="r" t="t"/>
              <a:pathLst>
                <a:path extrusionOk="0" h="1292066" w="2237898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"/>
            <p:cNvSpPr/>
            <p:nvPr/>
          </p:nvSpPr>
          <p:spPr>
            <a:xfrm>
              <a:off x="7976493" y="3396565"/>
              <a:ext cx="664277" cy="383503"/>
            </a:xfrm>
            <a:custGeom>
              <a:rect b="b" l="l" r="r" t="t"/>
              <a:pathLst>
                <a:path extrusionOk="0" h="479678" w="830865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"/>
            <p:cNvSpPr/>
            <p:nvPr/>
          </p:nvSpPr>
          <p:spPr>
            <a:xfrm>
              <a:off x="7912754" y="3450709"/>
              <a:ext cx="634273" cy="366217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"/>
            <p:cNvSpPr/>
            <p:nvPr/>
          </p:nvSpPr>
          <p:spPr>
            <a:xfrm>
              <a:off x="7863331" y="3479190"/>
              <a:ext cx="634273" cy="366217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"/>
            <p:cNvSpPr/>
            <p:nvPr/>
          </p:nvSpPr>
          <p:spPr>
            <a:xfrm>
              <a:off x="7813984" y="3507747"/>
              <a:ext cx="634273" cy="366217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"/>
            <p:cNvSpPr/>
            <p:nvPr/>
          </p:nvSpPr>
          <p:spPr>
            <a:xfrm>
              <a:off x="7451727" y="3699575"/>
              <a:ext cx="664201" cy="383503"/>
            </a:xfrm>
            <a:custGeom>
              <a:rect b="b" l="l" r="r" t="t"/>
              <a:pathLst>
                <a:path extrusionOk="0" h="479679" w="83077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"/>
            <p:cNvSpPr/>
            <p:nvPr/>
          </p:nvSpPr>
          <p:spPr>
            <a:xfrm>
              <a:off x="7387988" y="3753643"/>
              <a:ext cx="592922" cy="342381"/>
            </a:xfrm>
            <a:custGeom>
              <a:rect b="b" l="l" r="r" t="t"/>
              <a:pathLst>
                <a:path extrusionOk="0" h="428244" w="741616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"/>
            <p:cNvSpPr/>
            <p:nvPr/>
          </p:nvSpPr>
          <p:spPr>
            <a:xfrm>
              <a:off x="7338565" y="3782200"/>
              <a:ext cx="581727" cy="335832"/>
            </a:xfrm>
            <a:custGeom>
              <a:rect b="b" l="l" r="r" t="t"/>
              <a:pathLst>
                <a:path extrusionOk="0" h="420052" w="727614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"/>
            <p:cNvSpPr/>
            <p:nvPr/>
          </p:nvSpPr>
          <p:spPr>
            <a:xfrm>
              <a:off x="7289218" y="3810681"/>
              <a:ext cx="496361" cy="286637"/>
            </a:xfrm>
            <a:custGeom>
              <a:rect b="b" l="l" r="r" t="t"/>
              <a:pathLst>
                <a:path extrusionOk="0" h="358520" w="620839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"/>
            <p:cNvSpPr/>
            <p:nvPr/>
          </p:nvSpPr>
          <p:spPr>
            <a:xfrm>
              <a:off x="7582329" y="3561435"/>
              <a:ext cx="337202" cy="194645"/>
            </a:xfrm>
            <a:custGeom>
              <a:rect b="b" l="l" r="r" t="t"/>
              <a:pathLst>
                <a:path extrusionOk="0" h="243458" w="421766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"/>
            <p:cNvSpPr/>
            <p:nvPr/>
          </p:nvSpPr>
          <p:spPr>
            <a:xfrm>
              <a:off x="7800200" y="3687162"/>
              <a:ext cx="337202" cy="194721"/>
            </a:xfrm>
            <a:custGeom>
              <a:rect b="b" l="l" r="r" t="t"/>
              <a:pathLst>
                <a:path extrusionOk="0" h="243554" w="421766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"/>
            <p:cNvSpPr/>
            <p:nvPr/>
          </p:nvSpPr>
          <p:spPr>
            <a:xfrm>
              <a:off x="8018073" y="3812966"/>
              <a:ext cx="337202" cy="194721"/>
            </a:xfrm>
            <a:custGeom>
              <a:rect b="b" l="l" r="r" t="t"/>
              <a:pathLst>
                <a:path extrusionOk="0" h="243554" w="421766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"/>
            <p:cNvSpPr/>
            <p:nvPr/>
          </p:nvSpPr>
          <p:spPr>
            <a:xfrm>
              <a:off x="6687910" y="670084"/>
              <a:ext cx="163899" cy="239625"/>
            </a:xfrm>
            <a:custGeom>
              <a:rect b="b" l="l" r="r" t="t"/>
              <a:pathLst>
                <a:path extrusionOk="0" h="299719" w="205002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"/>
            <p:cNvSpPr/>
            <p:nvPr/>
          </p:nvSpPr>
          <p:spPr>
            <a:xfrm>
              <a:off x="6700339" y="668001"/>
              <a:ext cx="78506" cy="96744"/>
            </a:xfrm>
            <a:custGeom>
              <a:rect b="b" l="l" r="r" t="t"/>
              <a:pathLst>
                <a:path extrusionOk="0" h="121006" w="98194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"/>
            <p:cNvSpPr/>
            <p:nvPr/>
          </p:nvSpPr>
          <p:spPr>
            <a:xfrm>
              <a:off x="6715688" y="773039"/>
              <a:ext cx="96838" cy="108380"/>
            </a:xfrm>
            <a:custGeom>
              <a:rect b="b" l="l" r="r" t="t"/>
              <a:pathLst>
                <a:path extrusionOk="0" h="135560" w="121123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"/>
            <p:cNvSpPr/>
            <p:nvPr/>
          </p:nvSpPr>
          <p:spPr>
            <a:xfrm>
              <a:off x="6550295" y="816287"/>
              <a:ext cx="182749" cy="260151"/>
            </a:xfrm>
            <a:custGeom>
              <a:rect b="b" l="l" r="r" t="t"/>
              <a:pathLst>
                <a:path extrusionOk="0" h="325392" w="228579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"/>
            <p:cNvSpPr/>
            <p:nvPr/>
          </p:nvSpPr>
          <p:spPr>
            <a:xfrm>
              <a:off x="6687493" y="808527"/>
              <a:ext cx="141166" cy="186207"/>
            </a:xfrm>
            <a:custGeom>
              <a:rect b="b" l="l" r="r" t="t"/>
              <a:pathLst>
                <a:path extrusionOk="0" h="232904" w="176568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"/>
            <p:cNvSpPr/>
            <p:nvPr/>
          </p:nvSpPr>
          <p:spPr>
            <a:xfrm>
              <a:off x="6712641" y="675415"/>
              <a:ext cx="103849" cy="127932"/>
            </a:xfrm>
            <a:custGeom>
              <a:rect b="b" l="l" r="r" t="t"/>
              <a:pathLst>
                <a:path extrusionOk="0" h="160015" w="129892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"/>
            <p:cNvSpPr/>
            <p:nvPr/>
          </p:nvSpPr>
          <p:spPr>
            <a:xfrm>
              <a:off x="6716857" y="674913"/>
              <a:ext cx="104260" cy="98126"/>
            </a:xfrm>
            <a:custGeom>
              <a:rect b="b" l="l" r="r" t="t"/>
              <a:pathLst>
                <a:path extrusionOk="0" h="122734" w="130406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"/>
            <p:cNvSpPr/>
            <p:nvPr/>
          </p:nvSpPr>
          <p:spPr>
            <a:xfrm>
              <a:off x="6591681" y="1319278"/>
              <a:ext cx="81988" cy="62539"/>
            </a:xfrm>
            <a:custGeom>
              <a:rect b="b" l="l" r="r" t="t"/>
              <a:pathLst>
                <a:path extrusionOk="0" h="78223" w="102549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"/>
            <p:cNvSpPr/>
            <p:nvPr/>
          </p:nvSpPr>
          <p:spPr>
            <a:xfrm>
              <a:off x="6592043" y="1339232"/>
              <a:ext cx="81616" cy="42611"/>
            </a:xfrm>
            <a:custGeom>
              <a:rect b="b" l="l" r="r" t="t"/>
              <a:pathLst>
                <a:path extrusionOk="0" h="53297" w="102084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"/>
            <p:cNvSpPr/>
            <p:nvPr/>
          </p:nvSpPr>
          <p:spPr>
            <a:xfrm>
              <a:off x="6550653" y="1292322"/>
              <a:ext cx="75049" cy="58139"/>
            </a:xfrm>
            <a:custGeom>
              <a:rect b="b" l="l" r="r" t="t"/>
              <a:pathLst>
                <a:path extrusionOk="0" h="72719" w="9387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"/>
            <p:cNvSpPr/>
            <p:nvPr/>
          </p:nvSpPr>
          <p:spPr>
            <a:xfrm>
              <a:off x="6550998" y="1311512"/>
              <a:ext cx="74752" cy="39022"/>
            </a:xfrm>
            <a:custGeom>
              <a:rect b="b" l="l" r="r" t="t"/>
              <a:pathLst>
                <a:path extrusionOk="0" h="48808" w="93498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1"/>
            <p:cNvSpPr/>
            <p:nvPr/>
          </p:nvSpPr>
          <p:spPr>
            <a:xfrm>
              <a:off x="6578488" y="992358"/>
              <a:ext cx="178709" cy="308230"/>
            </a:xfrm>
            <a:custGeom>
              <a:rect b="b" l="l" r="r" t="t"/>
              <a:pathLst>
                <a:path extrusionOk="0" h="385528" w="223526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"/>
            <p:cNvSpPr/>
            <p:nvPr/>
          </p:nvSpPr>
          <p:spPr>
            <a:xfrm>
              <a:off x="6627226" y="992967"/>
              <a:ext cx="177917" cy="333745"/>
            </a:xfrm>
            <a:custGeom>
              <a:rect b="b" l="l" r="r" t="t"/>
              <a:pathLst>
                <a:path extrusionOk="0" h="417442" w="222535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"/>
            <p:cNvSpPr/>
            <p:nvPr/>
          </p:nvSpPr>
          <p:spPr>
            <a:xfrm>
              <a:off x="6560953" y="971949"/>
              <a:ext cx="266059" cy="244904"/>
            </a:xfrm>
            <a:custGeom>
              <a:rect b="b" l="l" r="r" t="t"/>
              <a:pathLst>
                <a:path extrusionOk="0" h="306321" w="332782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"/>
            <p:cNvSpPr/>
            <p:nvPr/>
          </p:nvSpPr>
          <p:spPr>
            <a:xfrm>
              <a:off x="6774876" y="827227"/>
              <a:ext cx="92463" cy="324160"/>
            </a:xfrm>
            <a:custGeom>
              <a:rect b="b" l="l" r="r" t="t"/>
              <a:pathLst>
                <a:path extrusionOk="0" h="405453" w="115651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1"/>
            <p:cNvSpPr/>
            <p:nvPr/>
          </p:nvSpPr>
          <p:spPr>
            <a:xfrm>
              <a:off x="6792998" y="823141"/>
              <a:ext cx="55907" cy="71103"/>
            </a:xfrm>
            <a:custGeom>
              <a:rect b="b" l="l" r="r" t="t"/>
              <a:pathLst>
                <a:path extrusionOk="0" h="88934" w="69928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1"/>
            <p:cNvSpPr/>
            <p:nvPr/>
          </p:nvSpPr>
          <p:spPr>
            <a:xfrm>
              <a:off x="6683350" y="808424"/>
              <a:ext cx="47823" cy="50210"/>
            </a:xfrm>
            <a:custGeom>
              <a:rect b="b" l="l" r="r" t="t"/>
              <a:pathLst>
                <a:path extrusionOk="0" h="62802" w="59816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0" name="Google Shape;440;p1"/>
            <p:cNvGrpSpPr/>
            <p:nvPr/>
          </p:nvGrpSpPr>
          <p:grpSpPr>
            <a:xfrm flipH="1">
              <a:off x="5678143" y="1227582"/>
              <a:ext cx="345795" cy="1043508"/>
              <a:chOff x="5678143" y="1151382"/>
              <a:chExt cx="345795" cy="1043508"/>
            </a:xfrm>
          </p:grpSpPr>
          <p:sp>
            <p:nvSpPr>
              <p:cNvPr id="441" name="Google Shape;441;p1"/>
              <p:cNvSpPr/>
              <p:nvPr/>
            </p:nvSpPr>
            <p:spPr>
              <a:xfrm>
                <a:off x="5678143" y="1995246"/>
                <a:ext cx="345795" cy="199644"/>
              </a:xfrm>
              <a:custGeom>
                <a:rect b="b" l="l" r="r" t="t"/>
                <a:pathLst>
                  <a:path extrusionOk="0" h="249555" w="432244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1"/>
              <p:cNvSpPr/>
              <p:nvPr/>
            </p:nvSpPr>
            <p:spPr>
              <a:xfrm>
                <a:off x="5781662" y="1153715"/>
                <a:ext cx="174078" cy="254926"/>
              </a:xfrm>
              <a:custGeom>
                <a:rect b="b" l="l" r="r" t="t"/>
                <a:pathLst>
                  <a:path extrusionOk="0" h="318657" w="217597">
                    <a:moveTo>
                      <a:pt x="77117" y="10535"/>
                    </a:moveTo>
                    <a:cubicBezTo>
                      <a:pt x="85785" y="-3371"/>
                      <a:pt x="151983" y="-12515"/>
                      <a:pt x="173796" y="43587"/>
                    </a:cubicBezTo>
                    <a:cubicBezTo>
                      <a:pt x="181987" y="64828"/>
                      <a:pt x="180749" y="119216"/>
                      <a:pt x="187702" y="153315"/>
                    </a:cubicBezTo>
                    <a:cubicBezTo>
                      <a:pt x="194655" y="187415"/>
                      <a:pt x="210848" y="206846"/>
                      <a:pt x="216277" y="234563"/>
                    </a:cubicBezTo>
                    <a:cubicBezTo>
                      <a:pt x="221706" y="262281"/>
                      <a:pt x="212658" y="308668"/>
                      <a:pt x="145888" y="316954"/>
                    </a:cubicBezTo>
                    <a:cubicBezTo>
                      <a:pt x="79117" y="325241"/>
                      <a:pt x="27778" y="301715"/>
                      <a:pt x="11966" y="280379"/>
                    </a:cubicBezTo>
                    <a:cubicBezTo>
                      <a:pt x="-3845" y="259043"/>
                      <a:pt x="-4131" y="213704"/>
                      <a:pt x="11966" y="189605"/>
                    </a:cubicBezTo>
                    <a:cubicBezTo>
                      <a:pt x="28063" y="165507"/>
                      <a:pt x="40541" y="145505"/>
                      <a:pt x="40541" y="113405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"/>
              <p:cNvSpPr/>
              <p:nvPr/>
            </p:nvSpPr>
            <p:spPr>
              <a:xfrm>
                <a:off x="5776639" y="1337053"/>
                <a:ext cx="32518" cy="188360"/>
              </a:xfrm>
              <a:custGeom>
                <a:rect b="b" l="l" r="r" t="t"/>
                <a:pathLst>
                  <a:path extrusionOk="0" h="235450" w="40647">
                    <a:moveTo>
                      <a:pt x="4152" y="15917"/>
                    </a:moveTo>
                    <a:cubicBezTo>
                      <a:pt x="4152" y="15917"/>
                      <a:pt x="-11564" y="127074"/>
                      <a:pt x="18154" y="205274"/>
                    </a:cubicBezTo>
                    <a:cubicBezTo>
                      <a:pt x="47872" y="283474"/>
                      <a:pt x="39585" y="184986"/>
                      <a:pt x="39585" y="184986"/>
                    </a:cubicBezTo>
                    <a:lnTo>
                      <a:pt x="32442" y="161554"/>
                    </a:lnTo>
                    <a:cubicBezTo>
                      <a:pt x="32442" y="161554"/>
                      <a:pt x="26536" y="71067"/>
                      <a:pt x="29013" y="48873"/>
                    </a:cubicBezTo>
                    <a:cubicBezTo>
                      <a:pt x="31489" y="26680"/>
                      <a:pt x="30918" y="7630"/>
                      <a:pt x="32442" y="5820"/>
                    </a:cubicBezTo>
                    <a:cubicBezTo>
                      <a:pt x="33966" y="4011"/>
                      <a:pt x="26632" y="486"/>
                      <a:pt x="23488" y="10"/>
                    </a:cubicBezTo>
                    <a:cubicBezTo>
                      <a:pt x="20345" y="-466"/>
                      <a:pt x="4152" y="15917"/>
                      <a:pt x="4152" y="1591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"/>
              <p:cNvSpPr/>
              <p:nvPr/>
            </p:nvSpPr>
            <p:spPr>
              <a:xfrm>
                <a:off x="5795186" y="1151382"/>
                <a:ext cx="83137" cy="102663"/>
              </a:xfrm>
              <a:custGeom>
                <a:rect b="b" l="l" r="r" t="t"/>
                <a:pathLst>
                  <a:path extrusionOk="0" h="128329" w="103921">
                    <a:moveTo>
                      <a:pt x="103921" y="3833"/>
                    </a:moveTo>
                    <a:cubicBezTo>
                      <a:pt x="103921" y="3833"/>
                      <a:pt x="54105" y="-10550"/>
                      <a:pt x="23911" y="16406"/>
                    </a:cubicBezTo>
                    <a:cubicBezTo>
                      <a:pt x="3585" y="35104"/>
                      <a:pt x="-4645" y="63564"/>
                      <a:pt x="2575" y="90225"/>
                    </a:cubicBezTo>
                    <a:cubicBezTo>
                      <a:pt x="6576" y="105941"/>
                      <a:pt x="14672" y="127468"/>
                      <a:pt x="27150" y="128325"/>
                    </a:cubicBezTo>
                    <a:cubicBezTo>
                      <a:pt x="39627" y="129182"/>
                      <a:pt x="103921" y="3833"/>
                      <a:pt x="103921" y="3833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1"/>
              <p:cNvSpPr/>
              <p:nvPr/>
            </p:nvSpPr>
            <p:spPr>
              <a:xfrm>
                <a:off x="5811517" y="1263498"/>
                <a:ext cx="102898" cy="115088"/>
              </a:xfrm>
              <a:custGeom>
                <a:rect b="b" l="l" r="r" t="t"/>
                <a:pathLst>
                  <a:path extrusionOk="0" h="143860" w="128622">
                    <a:moveTo>
                      <a:pt x="102545" y="0"/>
                    </a:moveTo>
                    <a:cubicBezTo>
                      <a:pt x="102545" y="0"/>
                      <a:pt x="99307" y="55531"/>
                      <a:pt x="100355" y="59627"/>
                    </a:cubicBezTo>
                    <a:cubicBezTo>
                      <a:pt x="101402" y="63722"/>
                      <a:pt x="122071" y="67628"/>
                      <a:pt x="127977" y="72485"/>
                    </a:cubicBezTo>
                    <a:cubicBezTo>
                      <a:pt x="133883" y="77343"/>
                      <a:pt x="97783" y="133636"/>
                      <a:pt x="79400" y="142018"/>
                    </a:cubicBezTo>
                    <a:cubicBezTo>
                      <a:pt x="61016" y="150400"/>
                      <a:pt x="4343" y="129064"/>
                      <a:pt x="437" y="100774"/>
                    </a:cubicBezTo>
                    <a:cubicBezTo>
                      <a:pt x="-3182" y="74866"/>
                      <a:pt x="16630" y="54673"/>
                      <a:pt x="24345" y="47625"/>
                    </a:cubicBezTo>
                    <a:cubicBezTo>
                      <a:pt x="29546" y="47282"/>
                      <a:pt x="34765" y="47282"/>
                      <a:pt x="39966" y="47625"/>
                    </a:cubicBezTo>
                    <a:lnTo>
                      <a:pt x="41585" y="20764"/>
                    </a:lnTo>
                    <a:cubicBezTo>
                      <a:pt x="66446" y="11906"/>
                      <a:pt x="102545" y="0"/>
                      <a:pt x="102545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1"/>
              <p:cNvSpPr/>
              <p:nvPr/>
            </p:nvSpPr>
            <p:spPr>
              <a:xfrm>
                <a:off x="5781607" y="1300507"/>
                <a:ext cx="149918" cy="172167"/>
              </a:xfrm>
              <a:custGeom>
                <a:rect b="b" l="l" r="r" t="t"/>
                <a:pathLst>
                  <a:path extrusionOk="0" h="215209" w="187397">
                    <a:moveTo>
                      <a:pt x="147575" y="18193"/>
                    </a:moveTo>
                    <a:cubicBezTo>
                      <a:pt x="163196" y="20669"/>
                      <a:pt x="181008" y="28956"/>
                      <a:pt x="183485" y="37243"/>
                    </a:cubicBezTo>
                    <a:cubicBezTo>
                      <a:pt x="189933" y="68008"/>
                      <a:pt x="188390" y="99917"/>
                      <a:pt x="179008" y="129921"/>
                    </a:cubicBezTo>
                    <a:cubicBezTo>
                      <a:pt x="165482" y="165640"/>
                      <a:pt x="156434" y="188405"/>
                      <a:pt x="148623" y="203835"/>
                    </a:cubicBezTo>
                    <a:cubicBezTo>
                      <a:pt x="148623" y="203835"/>
                      <a:pt x="81091" y="232410"/>
                      <a:pt x="26703" y="198977"/>
                    </a:cubicBezTo>
                    <a:cubicBezTo>
                      <a:pt x="26703" y="198977"/>
                      <a:pt x="22893" y="160877"/>
                      <a:pt x="22703" y="140208"/>
                    </a:cubicBezTo>
                    <a:cubicBezTo>
                      <a:pt x="-27589" y="96393"/>
                      <a:pt x="15368" y="42291"/>
                      <a:pt x="57945" y="286"/>
                    </a:cubicBezTo>
                    <a:cubicBezTo>
                      <a:pt x="63050" y="-95"/>
                      <a:pt x="68175" y="-95"/>
                      <a:pt x="73280" y="286"/>
                    </a:cubicBezTo>
                    <a:cubicBezTo>
                      <a:pt x="73280" y="286"/>
                      <a:pt x="35180" y="45244"/>
                      <a:pt x="61755" y="70771"/>
                    </a:cubicBezTo>
                    <a:cubicBezTo>
                      <a:pt x="118238" y="53721"/>
                      <a:pt x="129478" y="28384"/>
                      <a:pt x="147575" y="18193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"/>
              <p:cNvSpPr/>
              <p:nvPr/>
            </p:nvSpPr>
            <p:spPr>
              <a:xfrm>
                <a:off x="5808246" y="1159602"/>
                <a:ext cx="110823" cy="136345"/>
              </a:xfrm>
              <a:custGeom>
                <a:rect b="b" l="l" r="r" t="t"/>
                <a:pathLst>
                  <a:path extrusionOk="0" h="170431" w="138529">
                    <a:moveTo>
                      <a:pt x="2908" y="60608"/>
                    </a:moveTo>
                    <a:lnTo>
                      <a:pt x="2908" y="60608"/>
                    </a:lnTo>
                    <a:cubicBezTo>
                      <a:pt x="8528" y="24890"/>
                      <a:pt x="34245" y="-2066"/>
                      <a:pt x="71107" y="125"/>
                    </a:cubicBezTo>
                    <a:cubicBezTo>
                      <a:pt x="110150" y="1972"/>
                      <a:pt x="140297" y="35129"/>
                      <a:pt x="138449" y="74172"/>
                    </a:cubicBezTo>
                    <a:cubicBezTo>
                      <a:pt x="137372" y="96775"/>
                      <a:pt x="125552" y="117511"/>
                      <a:pt x="106635" y="129950"/>
                    </a:cubicBezTo>
                    <a:cubicBezTo>
                      <a:pt x="105369" y="135322"/>
                      <a:pt x="103483" y="140533"/>
                      <a:pt x="101016" y="145476"/>
                    </a:cubicBezTo>
                    <a:cubicBezTo>
                      <a:pt x="87966" y="160716"/>
                      <a:pt x="53391" y="170336"/>
                      <a:pt x="41865" y="170432"/>
                    </a:cubicBezTo>
                    <a:cubicBezTo>
                      <a:pt x="32340" y="170432"/>
                      <a:pt x="23482" y="161383"/>
                      <a:pt x="14243" y="146048"/>
                    </a:cubicBezTo>
                    <a:cubicBezTo>
                      <a:pt x="-5093" y="113663"/>
                      <a:pt x="-140" y="78230"/>
                      <a:pt x="2908" y="60608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"/>
              <p:cNvSpPr/>
              <p:nvPr/>
            </p:nvSpPr>
            <p:spPr>
              <a:xfrm>
                <a:off x="5812703" y="1158869"/>
                <a:ext cx="110779" cy="104694"/>
              </a:xfrm>
              <a:custGeom>
                <a:rect b="b" l="l" r="r" t="t"/>
                <a:pathLst>
                  <a:path extrusionOk="0" h="130867" w="138474">
                    <a:moveTo>
                      <a:pt x="76867" y="1709"/>
                    </a:moveTo>
                    <a:cubicBezTo>
                      <a:pt x="102679" y="6757"/>
                      <a:pt x="123920" y="13996"/>
                      <a:pt x="130969" y="39332"/>
                    </a:cubicBezTo>
                    <a:cubicBezTo>
                      <a:pt x="135731" y="56858"/>
                      <a:pt x="142018" y="90101"/>
                      <a:pt x="136017" y="104102"/>
                    </a:cubicBezTo>
                    <a:lnTo>
                      <a:pt x="132398" y="114294"/>
                    </a:lnTo>
                    <a:lnTo>
                      <a:pt x="101060" y="130868"/>
                    </a:lnTo>
                    <a:cubicBezTo>
                      <a:pt x="101060" y="130868"/>
                      <a:pt x="86487" y="118676"/>
                      <a:pt x="91059" y="83243"/>
                    </a:cubicBezTo>
                    <a:cubicBezTo>
                      <a:pt x="90850" y="78423"/>
                      <a:pt x="89335" y="73746"/>
                      <a:pt x="86678" y="69717"/>
                    </a:cubicBezTo>
                    <a:cubicBezTo>
                      <a:pt x="84687" y="66364"/>
                      <a:pt x="83211" y="62735"/>
                      <a:pt x="82296" y="58954"/>
                    </a:cubicBezTo>
                    <a:cubicBezTo>
                      <a:pt x="78591" y="49353"/>
                      <a:pt x="71371" y="41514"/>
                      <a:pt x="62103" y="37046"/>
                    </a:cubicBezTo>
                    <a:cubicBezTo>
                      <a:pt x="38767" y="23997"/>
                      <a:pt x="4953" y="35237"/>
                      <a:pt x="0" y="39999"/>
                    </a:cubicBezTo>
                    <a:cubicBezTo>
                      <a:pt x="13221" y="10548"/>
                      <a:pt x="45396" y="-5483"/>
                      <a:pt x="76867" y="1709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"/>
              <p:cNvSpPr/>
              <p:nvPr/>
            </p:nvSpPr>
            <p:spPr>
              <a:xfrm>
                <a:off x="5898276" y="1323720"/>
                <a:ext cx="74471" cy="246223"/>
              </a:xfrm>
              <a:custGeom>
                <a:rect b="b" l="l" r="r" t="t"/>
                <a:pathLst>
                  <a:path extrusionOk="0" h="307779" w="93089">
                    <a:moveTo>
                      <a:pt x="39367" y="248524"/>
                    </a:moveTo>
                    <a:cubicBezTo>
                      <a:pt x="45177" y="212329"/>
                      <a:pt x="56036" y="188898"/>
                      <a:pt x="50988" y="168990"/>
                    </a:cubicBezTo>
                    <a:cubicBezTo>
                      <a:pt x="39739" y="128738"/>
                      <a:pt x="25013" y="89542"/>
                      <a:pt x="6982" y="51833"/>
                    </a:cubicBezTo>
                    <a:cubicBezTo>
                      <a:pt x="-4448" y="29354"/>
                      <a:pt x="-924" y="13733"/>
                      <a:pt x="10887" y="4779"/>
                    </a:cubicBezTo>
                    <a:cubicBezTo>
                      <a:pt x="24222" y="-4746"/>
                      <a:pt x="36891" y="-840"/>
                      <a:pt x="48987" y="23829"/>
                    </a:cubicBezTo>
                    <a:cubicBezTo>
                      <a:pt x="64132" y="55167"/>
                      <a:pt x="81086" y="87361"/>
                      <a:pt x="89373" y="134034"/>
                    </a:cubicBezTo>
                    <a:cubicBezTo>
                      <a:pt x="94688" y="164228"/>
                      <a:pt x="94298" y="195136"/>
                      <a:pt x="88230" y="225188"/>
                    </a:cubicBezTo>
                    <a:cubicBezTo>
                      <a:pt x="83087" y="257668"/>
                      <a:pt x="72800" y="275956"/>
                      <a:pt x="60513" y="306436"/>
                    </a:cubicBezTo>
                    <a:cubicBezTo>
                      <a:pt x="57084" y="315199"/>
                      <a:pt x="34414" y="279385"/>
                      <a:pt x="39367" y="248524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1"/>
              <p:cNvSpPr/>
              <p:nvPr/>
            </p:nvSpPr>
            <p:spPr>
              <a:xfrm>
                <a:off x="5831068" y="2061801"/>
                <a:ext cx="86995" cy="66513"/>
              </a:xfrm>
              <a:custGeom>
                <a:rect b="b" l="l" r="r" t="t"/>
                <a:pathLst>
                  <a:path extrusionOk="0" h="83141" w="108744">
                    <a:moveTo>
                      <a:pt x="100855" y="2"/>
                    </a:moveTo>
                    <a:cubicBezTo>
                      <a:pt x="87806" y="10575"/>
                      <a:pt x="67423" y="3241"/>
                      <a:pt x="66470" y="4194"/>
                    </a:cubicBezTo>
                    <a:cubicBezTo>
                      <a:pt x="51297" y="17281"/>
                      <a:pt x="35400" y="29492"/>
                      <a:pt x="18845" y="40769"/>
                    </a:cubicBezTo>
                    <a:cubicBezTo>
                      <a:pt x="10654" y="47151"/>
                      <a:pt x="-2014" y="55724"/>
                      <a:pt x="271" y="68106"/>
                    </a:cubicBezTo>
                    <a:cubicBezTo>
                      <a:pt x="4367" y="90109"/>
                      <a:pt x="39610" y="83346"/>
                      <a:pt x="52945" y="76584"/>
                    </a:cubicBezTo>
                    <a:cubicBezTo>
                      <a:pt x="66280" y="69821"/>
                      <a:pt x="77043" y="58677"/>
                      <a:pt x="89616" y="50866"/>
                    </a:cubicBezTo>
                    <a:cubicBezTo>
                      <a:pt x="98665" y="45246"/>
                      <a:pt x="107428" y="42389"/>
                      <a:pt x="108666" y="31054"/>
                    </a:cubicBezTo>
                    <a:cubicBezTo>
                      <a:pt x="109523" y="24196"/>
                      <a:pt x="103142" y="-283"/>
                      <a:pt x="100855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1"/>
              <p:cNvSpPr/>
              <p:nvPr/>
            </p:nvSpPr>
            <p:spPr>
              <a:xfrm>
                <a:off x="5831514" y="2082973"/>
                <a:ext cx="86563" cy="44990"/>
              </a:xfrm>
              <a:custGeom>
                <a:rect b="b" l="l" r="r" t="t"/>
                <a:pathLst>
                  <a:path extrusionOk="0" h="56238" w="108204">
                    <a:moveTo>
                      <a:pt x="107918" y="0"/>
                    </a:moveTo>
                    <a:cubicBezTo>
                      <a:pt x="106204" y="10859"/>
                      <a:pt x="97536" y="13907"/>
                      <a:pt x="88868" y="19050"/>
                    </a:cubicBezTo>
                    <a:cubicBezTo>
                      <a:pt x="76105" y="26956"/>
                      <a:pt x="64865" y="38100"/>
                      <a:pt x="51530" y="45149"/>
                    </a:cubicBezTo>
                    <a:cubicBezTo>
                      <a:pt x="38195" y="52197"/>
                      <a:pt x="8573" y="57531"/>
                      <a:pt x="0" y="41815"/>
                    </a:cubicBezTo>
                    <a:cubicBezTo>
                      <a:pt x="4667" y="63056"/>
                      <a:pt x="39338" y="56388"/>
                      <a:pt x="52483" y="49721"/>
                    </a:cubicBezTo>
                    <a:cubicBezTo>
                      <a:pt x="65627" y="43053"/>
                      <a:pt x="76581" y="31814"/>
                      <a:pt x="89154" y="24003"/>
                    </a:cubicBezTo>
                    <a:cubicBezTo>
                      <a:pt x="98203" y="18383"/>
                      <a:pt x="106966" y="15526"/>
                      <a:pt x="108204" y="4191"/>
                    </a:cubicBezTo>
                    <a:cubicBezTo>
                      <a:pt x="108214" y="2791"/>
                      <a:pt x="108118" y="1391"/>
                      <a:pt x="107918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1"/>
              <p:cNvSpPr/>
              <p:nvPr/>
            </p:nvSpPr>
            <p:spPr>
              <a:xfrm>
                <a:off x="5764925" y="2047104"/>
                <a:ext cx="79862" cy="61873"/>
              </a:xfrm>
              <a:custGeom>
                <a:rect b="b" l="l" r="r" t="t"/>
                <a:pathLst>
                  <a:path extrusionOk="0" h="77341" w="99827">
                    <a:moveTo>
                      <a:pt x="91860" y="1"/>
                    </a:moveTo>
                    <a:cubicBezTo>
                      <a:pt x="79954" y="9526"/>
                      <a:pt x="61856" y="4288"/>
                      <a:pt x="60999" y="5240"/>
                    </a:cubicBezTo>
                    <a:cubicBezTo>
                      <a:pt x="47045" y="17146"/>
                      <a:pt x="32453" y="28281"/>
                      <a:pt x="17279" y="38578"/>
                    </a:cubicBezTo>
                    <a:cubicBezTo>
                      <a:pt x="9754" y="44388"/>
                      <a:pt x="-1771" y="52294"/>
                      <a:pt x="229" y="63533"/>
                    </a:cubicBezTo>
                    <a:cubicBezTo>
                      <a:pt x="4040" y="83726"/>
                      <a:pt x="36329" y="77535"/>
                      <a:pt x="48521" y="71344"/>
                    </a:cubicBezTo>
                    <a:cubicBezTo>
                      <a:pt x="60713" y="65152"/>
                      <a:pt x="70619" y="54961"/>
                      <a:pt x="82145" y="47817"/>
                    </a:cubicBezTo>
                    <a:cubicBezTo>
                      <a:pt x="90336" y="42673"/>
                      <a:pt x="98433" y="40006"/>
                      <a:pt x="99766" y="29624"/>
                    </a:cubicBezTo>
                    <a:cubicBezTo>
                      <a:pt x="100528" y="23338"/>
                      <a:pt x="94051" y="-189"/>
                      <a:pt x="91860" y="1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"/>
              <p:cNvSpPr/>
              <p:nvPr/>
            </p:nvSpPr>
            <p:spPr>
              <a:xfrm>
                <a:off x="5764880" y="2067438"/>
                <a:ext cx="79629" cy="41383"/>
              </a:xfrm>
              <a:custGeom>
                <a:rect b="b" l="l" r="r" t="t"/>
                <a:pathLst>
                  <a:path extrusionOk="0" h="51729" w="99536">
                    <a:moveTo>
                      <a:pt x="99536" y="0"/>
                    </a:moveTo>
                    <a:cubicBezTo>
                      <a:pt x="97917" y="10001"/>
                      <a:pt x="90011" y="12668"/>
                      <a:pt x="81820" y="17812"/>
                    </a:cubicBezTo>
                    <a:cubicBezTo>
                      <a:pt x="70104" y="25051"/>
                      <a:pt x="59817" y="35528"/>
                      <a:pt x="47625" y="41720"/>
                    </a:cubicBezTo>
                    <a:cubicBezTo>
                      <a:pt x="35433" y="47911"/>
                      <a:pt x="8287" y="53054"/>
                      <a:pt x="0" y="38671"/>
                    </a:cubicBezTo>
                    <a:cubicBezTo>
                      <a:pt x="4286" y="57721"/>
                      <a:pt x="36004" y="52006"/>
                      <a:pt x="47625" y="45911"/>
                    </a:cubicBezTo>
                    <a:cubicBezTo>
                      <a:pt x="59246" y="39814"/>
                      <a:pt x="69723" y="29528"/>
                      <a:pt x="81248" y="22384"/>
                    </a:cubicBezTo>
                    <a:cubicBezTo>
                      <a:pt x="89440" y="17240"/>
                      <a:pt x="97536" y="14573"/>
                      <a:pt x="98870" y="4191"/>
                    </a:cubicBezTo>
                    <a:cubicBezTo>
                      <a:pt x="99222" y="2819"/>
                      <a:pt x="99441" y="1419"/>
                      <a:pt x="9953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"/>
              <p:cNvSpPr/>
              <p:nvPr/>
            </p:nvSpPr>
            <p:spPr>
              <a:xfrm>
                <a:off x="5777722" y="1472916"/>
                <a:ext cx="170454" cy="595560"/>
              </a:xfrm>
              <a:custGeom>
                <a:rect b="b" l="l" r="r" t="t"/>
                <a:pathLst>
                  <a:path extrusionOk="0" h="744450" w="213068">
                    <a:moveTo>
                      <a:pt x="5465" y="110490"/>
                    </a:moveTo>
                    <a:cubicBezTo>
                      <a:pt x="11276" y="65437"/>
                      <a:pt x="27849" y="0"/>
                      <a:pt x="27849" y="0"/>
                    </a:cubicBezTo>
                    <a:cubicBezTo>
                      <a:pt x="43546" y="7372"/>
                      <a:pt x="60529" y="11611"/>
                      <a:pt x="77855" y="12478"/>
                    </a:cubicBezTo>
                    <a:cubicBezTo>
                      <a:pt x="103211" y="12316"/>
                      <a:pt x="128490" y="9830"/>
                      <a:pt x="153388" y="5048"/>
                    </a:cubicBezTo>
                    <a:cubicBezTo>
                      <a:pt x="161532" y="19269"/>
                      <a:pt x="170429" y="33033"/>
                      <a:pt x="180059" y="46291"/>
                    </a:cubicBezTo>
                    <a:cubicBezTo>
                      <a:pt x="193012" y="64294"/>
                      <a:pt x="218159" y="103441"/>
                      <a:pt x="212158" y="172879"/>
                    </a:cubicBezTo>
                    <a:cubicBezTo>
                      <a:pt x="208253" y="217932"/>
                      <a:pt x="182916" y="409480"/>
                      <a:pt x="182916" y="409480"/>
                    </a:cubicBezTo>
                    <a:cubicBezTo>
                      <a:pt x="192755" y="441693"/>
                      <a:pt x="197985" y="475145"/>
                      <a:pt x="198442" y="508826"/>
                    </a:cubicBezTo>
                    <a:cubicBezTo>
                      <a:pt x="196156" y="548821"/>
                      <a:pt x="190869" y="588588"/>
                      <a:pt x="182630" y="627793"/>
                    </a:cubicBezTo>
                    <a:lnTo>
                      <a:pt x="167581" y="736568"/>
                    </a:lnTo>
                    <a:cubicBezTo>
                      <a:pt x="167581" y="736568"/>
                      <a:pt x="147483" y="751046"/>
                      <a:pt x="133195" y="740759"/>
                    </a:cubicBezTo>
                    <a:lnTo>
                      <a:pt x="135005" y="634365"/>
                    </a:lnTo>
                    <a:cubicBezTo>
                      <a:pt x="133291" y="608362"/>
                      <a:pt x="130719" y="569976"/>
                      <a:pt x="129004" y="545402"/>
                    </a:cubicBezTo>
                    <a:cubicBezTo>
                      <a:pt x="126337" y="505492"/>
                      <a:pt x="119479" y="442055"/>
                      <a:pt x="117098" y="426148"/>
                    </a:cubicBezTo>
                    <a:cubicBezTo>
                      <a:pt x="114717" y="410242"/>
                      <a:pt x="109954" y="382619"/>
                      <a:pt x="107573" y="351568"/>
                    </a:cubicBezTo>
                    <a:cubicBezTo>
                      <a:pt x="105192" y="320516"/>
                      <a:pt x="93476" y="162973"/>
                      <a:pt x="93476" y="162973"/>
                    </a:cubicBezTo>
                    <a:lnTo>
                      <a:pt x="91857" y="192500"/>
                    </a:lnTo>
                    <a:cubicBezTo>
                      <a:pt x="91857" y="192500"/>
                      <a:pt x="90238" y="240125"/>
                      <a:pt x="83380" y="299561"/>
                    </a:cubicBezTo>
                    <a:cubicBezTo>
                      <a:pt x="76522" y="358997"/>
                      <a:pt x="73855" y="385286"/>
                      <a:pt x="73855" y="385286"/>
                    </a:cubicBezTo>
                    <a:cubicBezTo>
                      <a:pt x="80370" y="397183"/>
                      <a:pt x="84932" y="410042"/>
                      <a:pt x="87380" y="423386"/>
                    </a:cubicBezTo>
                    <a:cubicBezTo>
                      <a:pt x="88619" y="436150"/>
                      <a:pt x="103192" y="537686"/>
                      <a:pt x="94429" y="588740"/>
                    </a:cubicBezTo>
                    <a:lnTo>
                      <a:pt x="76712" y="719138"/>
                    </a:lnTo>
                    <a:cubicBezTo>
                      <a:pt x="67645" y="725376"/>
                      <a:pt x="56138" y="726900"/>
                      <a:pt x="45756" y="723233"/>
                    </a:cubicBezTo>
                    <a:lnTo>
                      <a:pt x="35183" y="591407"/>
                    </a:lnTo>
                    <a:cubicBezTo>
                      <a:pt x="28135" y="541211"/>
                      <a:pt x="13180" y="434912"/>
                      <a:pt x="10895" y="421100"/>
                    </a:cubicBezTo>
                    <a:cubicBezTo>
                      <a:pt x="5808" y="393268"/>
                      <a:pt x="2817" y="365084"/>
                      <a:pt x="1941" y="336804"/>
                    </a:cubicBezTo>
                    <a:cubicBezTo>
                      <a:pt x="-1583" y="279749"/>
                      <a:pt x="-250" y="155543"/>
                      <a:pt x="5465" y="11049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"/>
              <p:cNvSpPr/>
              <p:nvPr/>
            </p:nvSpPr>
            <p:spPr>
              <a:xfrm>
                <a:off x="5770564" y="1458904"/>
                <a:ext cx="181538" cy="396087"/>
              </a:xfrm>
              <a:custGeom>
                <a:rect b="b" l="l" r="r" t="t"/>
                <a:pathLst>
                  <a:path extrusionOk="0" h="495109" w="226922">
                    <a:moveTo>
                      <a:pt x="162435" y="6001"/>
                    </a:moveTo>
                    <a:lnTo>
                      <a:pt x="201202" y="83915"/>
                    </a:lnTo>
                    <a:cubicBezTo>
                      <a:pt x="201202" y="83915"/>
                      <a:pt x="260447" y="170593"/>
                      <a:pt x="199106" y="393287"/>
                    </a:cubicBezTo>
                    <a:lnTo>
                      <a:pt x="210631" y="461963"/>
                    </a:lnTo>
                    <a:cubicBezTo>
                      <a:pt x="210631" y="461963"/>
                      <a:pt x="94522" y="536543"/>
                      <a:pt x="16798" y="461963"/>
                    </a:cubicBezTo>
                    <a:cubicBezTo>
                      <a:pt x="16798" y="461963"/>
                      <a:pt x="-10158" y="256127"/>
                      <a:pt x="4224" y="161258"/>
                    </a:cubicBezTo>
                    <a:cubicBezTo>
                      <a:pt x="12149" y="106661"/>
                      <a:pt x="24246" y="52749"/>
                      <a:pt x="40420" y="0"/>
                    </a:cubicBezTo>
                    <a:cubicBezTo>
                      <a:pt x="40420" y="0"/>
                      <a:pt x="59470" y="21050"/>
                      <a:pt x="157291" y="71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1"/>
              <p:cNvSpPr/>
              <p:nvPr/>
            </p:nvSpPr>
            <p:spPr>
              <a:xfrm>
                <a:off x="5895126" y="1321170"/>
                <a:ext cx="61010" cy="76023"/>
              </a:xfrm>
              <a:custGeom>
                <a:rect b="b" l="l" r="r" t="t"/>
                <a:pathLst>
                  <a:path extrusionOk="0" h="95029" w="76263">
                    <a:moveTo>
                      <a:pt x="76263" y="71216"/>
                    </a:moveTo>
                    <a:cubicBezTo>
                      <a:pt x="76263" y="71216"/>
                      <a:pt x="49307" y="98076"/>
                      <a:pt x="17303" y="94743"/>
                    </a:cubicBezTo>
                    <a:lnTo>
                      <a:pt x="1968" y="42165"/>
                    </a:lnTo>
                    <a:cubicBezTo>
                      <a:pt x="1968" y="42165"/>
                      <a:pt x="-7557" y="14828"/>
                      <a:pt x="15303" y="2826"/>
                    </a:cubicBezTo>
                    <a:cubicBezTo>
                      <a:pt x="38163" y="-9175"/>
                      <a:pt x="62833" y="17685"/>
                      <a:pt x="76263" y="7121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1"/>
              <p:cNvSpPr/>
              <p:nvPr/>
            </p:nvSpPr>
            <p:spPr>
              <a:xfrm>
                <a:off x="5777141" y="1300603"/>
                <a:ext cx="50825" cy="53396"/>
              </a:xfrm>
              <a:custGeom>
                <a:rect b="b" l="l" r="r" t="t"/>
                <a:pathLst>
                  <a:path extrusionOk="0" h="66745" w="63531">
                    <a:moveTo>
                      <a:pt x="63532" y="451"/>
                    </a:moveTo>
                    <a:cubicBezTo>
                      <a:pt x="63532" y="451"/>
                      <a:pt x="32671" y="-9074"/>
                      <a:pt x="0" y="59411"/>
                    </a:cubicBezTo>
                    <a:lnTo>
                      <a:pt x="12192" y="66745"/>
                    </a:lnTo>
                    <a:cubicBezTo>
                      <a:pt x="27499" y="43304"/>
                      <a:pt x="44663" y="21130"/>
                      <a:pt x="63532" y="45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8" name="Google Shape;458;p1"/>
            <p:cNvGrpSpPr/>
            <p:nvPr/>
          </p:nvGrpSpPr>
          <p:grpSpPr>
            <a:xfrm>
              <a:off x="5122427" y="3292365"/>
              <a:ext cx="823270" cy="1268939"/>
              <a:chOff x="5490177" y="3555452"/>
              <a:chExt cx="823270" cy="1268939"/>
            </a:xfrm>
          </p:grpSpPr>
          <p:sp>
            <p:nvSpPr>
              <p:cNvPr id="459" name="Google Shape;459;p1"/>
              <p:cNvSpPr/>
              <p:nvPr/>
            </p:nvSpPr>
            <p:spPr>
              <a:xfrm>
                <a:off x="5967652" y="4624747"/>
                <a:ext cx="345795" cy="199644"/>
              </a:xfrm>
              <a:custGeom>
                <a:rect b="b" l="l" r="r" t="t"/>
                <a:pathLst>
                  <a:path extrusionOk="0" h="249555" w="432244">
                    <a:moveTo>
                      <a:pt x="432245" y="124777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7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7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"/>
              <p:cNvSpPr/>
              <p:nvPr/>
            </p:nvSpPr>
            <p:spPr>
              <a:xfrm>
                <a:off x="6225123" y="3957880"/>
                <a:ext cx="68002" cy="244678"/>
              </a:xfrm>
              <a:custGeom>
                <a:rect b="b" l="l" r="r" t="t"/>
                <a:pathLst>
                  <a:path extrusionOk="0" h="305847" w="85002">
                    <a:moveTo>
                      <a:pt x="18764" y="0"/>
                    </a:moveTo>
                    <a:cubicBezTo>
                      <a:pt x="37814" y="5429"/>
                      <a:pt x="48482" y="26289"/>
                      <a:pt x="65056" y="70961"/>
                    </a:cubicBezTo>
                    <a:cubicBezTo>
                      <a:pt x="78848" y="111490"/>
                      <a:pt x="85582" y="154076"/>
                      <a:pt x="84963" y="196882"/>
                    </a:cubicBezTo>
                    <a:cubicBezTo>
                      <a:pt x="79629" y="238982"/>
                      <a:pt x="62198" y="271748"/>
                      <a:pt x="20098" y="305848"/>
                    </a:cubicBezTo>
                    <a:lnTo>
                      <a:pt x="0" y="268986"/>
                    </a:lnTo>
                    <a:cubicBezTo>
                      <a:pt x="0" y="268986"/>
                      <a:pt x="41243" y="232600"/>
                      <a:pt x="45434" y="190500"/>
                    </a:cubicBezTo>
                    <a:cubicBezTo>
                      <a:pt x="47815" y="166878"/>
                      <a:pt x="20098" y="87249"/>
                      <a:pt x="20098" y="85058"/>
                    </a:cubicBezTo>
                    <a:cubicBezTo>
                      <a:pt x="20098" y="82867"/>
                      <a:pt x="18764" y="0"/>
                      <a:pt x="18764" y="0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1"/>
              <p:cNvSpPr/>
              <p:nvPr/>
            </p:nvSpPr>
            <p:spPr>
              <a:xfrm>
                <a:off x="6014262" y="4720102"/>
                <a:ext cx="99120" cy="56094"/>
              </a:xfrm>
              <a:custGeom>
                <a:rect b="b" l="l" r="r" t="t"/>
                <a:pathLst>
                  <a:path extrusionOk="0" h="70118" w="123900">
                    <a:moveTo>
                      <a:pt x="117628" y="16845"/>
                    </a:moveTo>
                    <a:cubicBezTo>
                      <a:pt x="104783" y="20750"/>
                      <a:pt x="90877" y="18874"/>
                      <a:pt x="79528" y="11701"/>
                    </a:cubicBezTo>
                    <a:cubicBezTo>
                      <a:pt x="69241" y="11701"/>
                      <a:pt x="8757" y="-12016"/>
                      <a:pt x="1137" y="8082"/>
                    </a:cubicBezTo>
                    <a:cubicBezTo>
                      <a:pt x="-5531" y="25703"/>
                      <a:pt x="18758" y="42086"/>
                      <a:pt x="31617" y="45229"/>
                    </a:cubicBezTo>
                    <a:cubicBezTo>
                      <a:pt x="60192" y="51992"/>
                      <a:pt x="80766" y="66089"/>
                      <a:pt x="92196" y="68470"/>
                    </a:cubicBezTo>
                    <a:cubicBezTo>
                      <a:pt x="100966" y="71585"/>
                      <a:pt x="110703" y="70232"/>
                      <a:pt x="118294" y="64851"/>
                    </a:cubicBezTo>
                    <a:cubicBezTo>
                      <a:pt x="126200" y="56850"/>
                      <a:pt x="125533" y="27322"/>
                      <a:pt x="117628" y="1684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1"/>
              <p:cNvSpPr/>
              <p:nvPr/>
            </p:nvSpPr>
            <p:spPr>
              <a:xfrm>
                <a:off x="6014165" y="4729456"/>
                <a:ext cx="97551" cy="46733"/>
              </a:xfrm>
              <a:custGeom>
                <a:rect b="b" l="l" r="r" t="t"/>
                <a:pathLst>
                  <a:path extrusionOk="0" h="58416" w="121939">
                    <a:moveTo>
                      <a:pt x="92127" y="51911"/>
                    </a:moveTo>
                    <a:cubicBezTo>
                      <a:pt x="80697" y="49530"/>
                      <a:pt x="59837" y="35433"/>
                      <a:pt x="31548" y="28575"/>
                    </a:cubicBezTo>
                    <a:cubicBezTo>
                      <a:pt x="20784" y="26003"/>
                      <a:pt x="2020" y="14097"/>
                      <a:pt x="210" y="0"/>
                    </a:cubicBezTo>
                    <a:cubicBezTo>
                      <a:pt x="-2361" y="16193"/>
                      <a:pt x="19260" y="30575"/>
                      <a:pt x="31548" y="33528"/>
                    </a:cubicBezTo>
                    <a:cubicBezTo>
                      <a:pt x="60123" y="40291"/>
                      <a:pt x="80697" y="54388"/>
                      <a:pt x="92127" y="56769"/>
                    </a:cubicBezTo>
                    <a:cubicBezTo>
                      <a:pt x="100896" y="59884"/>
                      <a:pt x="110634" y="58531"/>
                      <a:pt x="118225" y="53150"/>
                    </a:cubicBezTo>
                    <a:cubicBezTo>
                      <a:pt x="119933" y="51188"/>
                      <a:pt x="121200" y="48882"/>
                      <a:pt x="121940" y="46387"/>
                    </a:cubicBezTo>
                    <a:cubicBezTo>
                      <a:pt x="113425" y="52816"/>
                      <a:pt x="102380" y="54864"/>
                      <a:pt x="92127" y="51911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"/>
              <p:cNvSpPr/>
              <p:nvPr/>
            </p:nvSpPr>
            <p:spPr>
              <a:xfrm>
                <a:off x="6140412" y="4656810"/>
                <a:ext cx="95533" cy="53978"/>
              </a:xfrm>
              <a:custGeom>
                <a:rect b="b" l="l" r="r" t="t"/>
                <a:pathLst>
                  <a:path extrusionOk="0" h="67472" w="119416">
                    <a:moveTo>
                      <a:pt x="113384" y="16189"/>
                    </a:moveTo>
                    <a:cubicBezTo>
                      <a:pt x="102146" y="20047"/>
                      <a:pt x="89728" y="18161"/>
                      <a:pt x="80142" y="11141"/>
                    </a:cubicBezTo>
                    <a:cubicBezTo>
                      <a:pt x="70617" y="11141"/>
                      <a:pt x="8419" y="-11529"/>
                      <a:pt x="1085" y="7807"/>
                    </a:cubicBezTo>
                    <a:cubicBezTo>
                      <a:pt x="-5297" y="24762"/>
                      <a:pt x="18039" y="40383"/>
                      <a:pt x="30422" y="43431"/>
                    </a:cubicBezTo>
                    <a:cubicBezTo>
                      <a:pt x="57663" y="50003"/>
                      <a:pt x="78047" y="63624"/>
                      <a:pt x="88715" y="65910"/>
                    </a:cubicBezTo>
                    <a:cubicBezTo>
                      <a:pt x="97172" y="68882"/>
                      <a:pt x="106547" y="67567"/>
                      <a:pt x="113861" y="62385"/>
                    </a:cubicBezTo>
                    <a:cubicBezTo>
                      <a:pt x="121671" y="54670"/>
                      <a:pt x="121004" y="26286"/>
                      <a:pt x="113384" y="16189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"/>
              <p:cNvSpPr/>
              <p:nvPr/>
            </p:nvSpPr>
            <p:spPr>
              <a:xfrm>
                <a:off x="6140448" y="4665717"/>
                <a:ext cx="93872" cy="45066"/>
              </a:xfrm>
              <a:custGeom>
                <a:rect b="b" l="l" r="r" t="t"/>
                <a:pathLst>
                  <a:path extrusionOk="0" h="56332" w="117340">
                    <a:moveTo>
                      <a:pt x="88670" y="50102"/>
                    </a:moveTo>
                    <a:cubicBezTo>
                      <a:pt x="77717" y="47720"/>
                      <a:pt x="57619" y="34195"/>
                      <a:pt x="30377" y="27622"/>
                    </a:cubicBezTo>
                    <a:cubicBezTo>
                      <a:pt x="19995" y="25051"/>
                      <a:pt x="1802" y="13621"/>
                      <a:pt x="183" y="0"/>
                    </a:cubicBezTo>
                    <a:cubicBezTo>
                      <a:pt x="-2198" y="15621"/>
                      <a:pt x="19233" y="29528"/>
                      <a:pt x="30377" y="32290"/>
                    </a:cubicBezTo>
                    <a:cubicBezTo>
                      <a:pt x="57619" y="38862"/>
                      <a:pt x="78002" y="52483"/>
                      <a:pt x="88670" y="54769"/>
                    </a:cubicBezTo>
                    <a:cubicBezTo>
                      <a:pt x="97128" y="57741"/>
                      <a:pt x="106503" y="56426"/>
                      <a:pt x="113816" y="51245"/>
                    </a:cubicBezTo>
                    <a:cubicBezTo>
                      <a:pt x="115496" y="49368"/>
                      <a:pt x="116703" y="47111"/>
                      <a:pt x="117341" y="44672"/>
                    </a:cubicBezTo>
                    <a:cubicBezTo>
                      <a:pt x="109187" y="50930"/>
                      <a:pt x="98547" y="52940"/>
                      <a:pt x="88670" y="50102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"/>
              <p:cNvSpPr/>
              <p:nvPr/>
            </p:nvSpPr>
            <p:spPr>
              <a:xfrm>
                <a:off x="6074259" y="4151308"/>
                <a:ext cx="190443" cy="586341"/>
              </a:xfrm>
              <a:custGeom>
                <a:rect b="b" l="l" r="r" t="t"/>
                <a:pathLst>
                  <a:path extrusionOk="0" h="732926" w="238054">
                    <a:moveTo>
                      <a:pt x="216416" y="495014"/>
                    </a:moveTo>
                    <a:cubicBezTo>
                      <a:pt x="216443" y="471802"/>
                      <a:pt x="212447" y="448761"/>
                      <a:pt x="204605" y="426911"/>
                    </a:cubicBezTo>
                    <a:cubicBezTo>
                      <a:pt x="204605" y="426911"/>
                      <a:pt x="212415" y="333661"/>
                      <a:pt x="218416" y="272415"/>
                    </a:cubicBezTo>
                    <a:cubicBezTo>
                      <a:pt x="227179" y="182118"/>
                      <a:pt x="241086" y="173164"/>
                      <a:pt x="237466" y="118300"/>
                    </a:cubicBezTo>
                    <a:cubicBezTo>
                      <a:pt x="233847" y="67437"/>
                      <a:pt x="204891" y="34480"/>
                      <a:pt x="197366" y="0"/>
                    </a:cubicBezTo>
                    <a:lnTo>
                      <a:pt x="50014" y="11621"/>
                    </a:lnTo>
                    <a:cubicBezTo>
                      <a:pt x="50014" y="11621"/>
                      <a:pt x="37155" y="53435"/>
                      <a:pt x="20582" y="136684"/>
                    </a:cubicBezTo>
                    <a:cubicBezTo>
                      <a:pt x="4008" y="219932"/>
                      <a:pt x="2865" y="318897"/>
                      <a:pt x="4199" y="449961"/>
                    </a:cubicBezTo>
                    <a:cubicBezTo>
                      <a:pt x="4199" y="483775"/>
                      <a:pt x="-1516" y="513112"/>
                      <a:pt x="389" y="597313"/>
                    </a:cubicBezTo>
                    <a:cubicBezTo>
                      <a:pt x="1722" y="653891"/>
                      <a:pt x="4961" y="723233"/>
                      <a:pt x="4961" y="723233"/>
                    </a:cubicBezTo>
                    <a:cubicBezTo>
                      <a:pt x="26487" y="741712"/>
                      <a:pt x="41442" y="728091"/>
                      <a:pt x="41442" y="728091"/>
                    </a:cubicBezTo>
                    <a:cubicBezTo>
                      <a:pt x="41442" y="728091"/>
                      <a:pt x="79542" y="560451"/>
                      <a:pt x="84780" y="521970"/>
                    </a:cubicBezTo>
                    <a:cubicBezTo>
                      <a:pt x="88780" y="500682"/>
                      <a:pt x="87003" y="478707"/>
                      <a:pt x="79637" y="458343"/>
                    </a:cubicBezTo>
                    <a:cubicBezTo>
                      <a:pt x="79637" y="458343"/>
                      <a:pt x="90686" y="405670"/>
                      <a:pt x="98687" y="364236"/>
                    </a:cubicBezTo>
                    <a:cubicBezTo>
                      <a:pt x="108212" y="313658"/>
                      <a:pt x="133453" y="204502"/>
                      <a:pt x="133453" y="204502"/>
                    </a:cubicBezTo>
                    <a:cubicBezTo>
                      <a:pt x="133453" y="204502"/>
                      <a:pt x="129167" y="372237"/>
                      <a:pt x="136501" y="405289"/>
                    </a:cubicBezTo>
                    <a:cubicBezTo>
                      <a:pt x="143835" y="438340"/>
                      <a:pt x="145074" y="467106"/>
                      <a:pt x="151360" y="512064"/>
                    </a:cubicBezTo>
                    <a:cubicBezTo>
                      <a:pt x="158885" y="566356"/>
                      <a:pt x="162314" y="645890"/>
                      <a:pt x="162314" y="645890"/>
                    </a:cubicBezTo>
                    <a:cubicBezTo>
                      <a:pt x="184793" y="660178"/>
                      <a:pt x="194794" y="649224"/>
                      <a:pt x="194794" y="649224"/>
                    </a:cubicBezTo>
                    <a:cubicBezTo>
                      <a:pt x="194794" y="649224"/>
                      <a:pt x="216416" y="542544"/>
                      <a:pt x="216416" y="495014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1"/>
              <p:cNvSpPr/>
              <p:nvPr/>
            </p:nvSpPr>
            <p:spPr>
              <a:xfrm>
                <a:off x="6075072" y="4151308"/>
                <a:ext cx="189540" cy="327893"/>
              </a:xfrm>
              <a:custGeom>
                <a:rect b="b" l="l" r="r" t="t"/>
                <a:pathLst>
                  <a:path extrusionOk="0" h="409866" w="236925">
                    <a:moveTo>
                      <a:pt x="195968" y="0"/>
                    </a:moveTo>
                    <a:cubicBezTo>
                      <a:pt x="211399" y="15812"/>
                      <a:pt x="236926" y="63913"/>
                      <a:pt x="236926" y="136684"/>
                    </a:cubicBezTo>
                    <a:cubicBezTo>
                      <a:pt x="236926" y="218599"/>
                      <a:pt x="225020" y="202025"/>
                      <a:pt x="219305" y="292227"/>
                    </a:cubicBezTo>
                    <a:lnTo>
                      <a:pt x="213590" y="382429"/>
                    </a:lnTo>
                    <a:cubicBezTo>
                      <a:pt x="213590" y="382429"/>
                      <a:pt x="90431" y="441198"/>
                      <a:pt x="2611" y="386715"/>
                    </a:cubicBezTo>
                    <a:cubicBezTo>
                      <a:pt x="-5200" y="369665"/>
                      <a:pt x="5564" y="179927"/>
                      <a:pt x="20994" y="112490"/>
                    </a:cubicBezTo>
                    <a:cubicBezTo>
                      <a:pt x="36425" y="45053"/>
                      <a:pt x="46997" y="12002"/>
                      <a:pt x="46997" y="12002"/>
                    </a:cubicBezTo>
                    <a:cubicBezTo>
                      <a:pt x="46997" y="12002"/>
                      <a:pt x="160250" y="42577"/>
                      <a:pt x="1959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1"/>
              <p:cNvSpPr/>
              <p:nvPr/>
            </p:nvSpPr>
            <p:spPr>
              <a:xfrm>
                <a:off x="6112869" y="3797323"/>
                <a:ext cx="128417" cy="206862"/>
              </a:xfrm>
              <a:custGeom>
                <a:rect b="b" l="l" r="r" t="t"/>
                <a:pathLst>
                  <a:path extrusionOk="0" h="258577" w="160521">
                    <a:moveTo>
                      <a:pt x="150502" y="199966"/>
                    </a:moveTo>
                    <a:cubicBezTo>
                      <a:pt x="119070" y="198061"/>
                      <a:pt x="116022" y="203299"/>
                      <a:pt x="113545" y="192155"/>
                    </a:cubicBezTo>
                    <a:cubicBezTo>
                      <a:pt x="112688" y="188155"/>
                      <a:pt x="110878" y="160532"/>
                      <a:pt x="110878" y="160532"/>
                    </a:cubicBezTo>
                    <a:cubicBezTo>
                      <a:pt x="113780" y="156846"/>
                      <a:pt x="116422" y="152960"/>
                      <a:pt x="118784" y="148912"/>
                    </a:cubicBezTo>
                    <a:cubicBezTo>
                      <a:pt x="140167" y="136015"/>
                      <a:pt x="154268" y="113831"/>
                      <a:pt x="156884" y="88999"/>
                    </a:cubicBezTo>
                    <a:cubicBezTo>
                      <a:pt x="161490" y="44708"/>
                      <a:pt x="129348" y="5065"/>
                      <a:pt x="85065" y="417"/>
                    </a:cubicBezTo>
                    <a:cubicBezTo>
                      <a:pt x="43441" y="-3869"/>
                      <a:pt x="12771" y="25373"/>
                      <a:pt x="4579" y="65568"/>
                    </a:cubicBezTo>
                    <a:cubicBezTo>
                      <a:pt x="198" y="85380"/>
                      <a:pt x="-4374" y="125861"/>
                      <a:pt x="8008" y="158341"/>
                    </a:cubicBezTo>
                    <a:cubicBezTo>
                      <a:pt x="14961" y="176725"/>
                      <a:pt x="21438" y="189583"/>
                      <a:pt x="38012" y="188917"/>
                    </a:cubicBezTo>
                    <a:cubicBezTo>
                      <a:pt x="43543" y="188422"/>
                      <a:pt x="49023" y="187469"/>
                      <a:pt x="54395" y="186059"/>
                    </a:cubicBezTo>
                    <a:cubicBezTo>
                      <a:pt x="55283" y="193679"/>
                      <a:pt x="55602" y="201347"/>
                      <a:pt x="55347" y="209015"/>
                    </a:cubicBezTo>
                    <a:cubicBezTo>
                      <a:pt x="55347" y="217111"/>
                      <a:pt x="56300" y="221111"/>
                      <a:pt x="40488" y="230827"/>
                    </a:cubicBezTo>
                    <a:cubicBezTo>
                      <a:pt x="24677" y="240542"/>
                      <a:pt x="64301" y="260354"/>
                      <a:pt x="90114" y="258449"/>
                    </a:cubicBezTo>
                    <a:cubicBezTo>
                      <a:pt x="115927" y="256544"/>
                      <a:pt x="144883" y="240923"/>
                      <a:pt x="152883" y="224255"/>
                    </a:cubicBezTo>
                    <a:cubicBezTo>
                      <a:pt x="161646" y="205586"/>
                      <a:pt x="165266" y="200823"/>
                      <a:pt x="150502" y="1999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1"/>
              <p:cNvSpPr/>
              <p:nvPr/>
            </p:nvSpPr>
            <p:spPr>
              <a:xfrm>
                <a:off x="6244085" y="3981464"/>
                <a:ext cx="49073" cy="87044"/>
              </a:xfrm>
              <a:custGeom>
                <a:rect b="b" l="l" r="r" t="t"/>
                <a:pathLst>
                  <a:path extrusionOk="0" h="108805" w="61341">
                    <a:moveTo>
                      <a:pt x="9525" y="108806"/>
                    </a:moveTo>
                    <a:cubicBezTo>
                      <a:pt x="9525" y="108806"/>
                      <a:pt x="45053" y="100805"/>
                      <a:pt x="61341" y="84993"/>
                    </a:cubicBezTo>
                    <a:cubicBezTo>
                      <a:pt x="61341" y="84993"/>
                      <a:pt x="40196" y="18318"/>
                      <a:pt x="26670" y="1745"/>
                    </a:cubicBezTo>
                    <a:cubicBezTo>
                      <a:pt x="13144" y="-14829"/>
                      <a:pt x="0" y="92137"/>
                      <a:pt x="0" y="92137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"/>
              <p:cNvSpPr/>
              <p:nvPr/>
            </p:nvSpPr>
            <p:spPr>
              <a:xfrm>
                <a:off x="6106401" y="3956215"/>
                <a:ext cx="153237" cy="219092"/>
              </a:xfrm>
              <a:custGeom>
                <a:rect b="b" l="l" r="r" t="t"/>
                <a:pathLst>
                  <a:path extrusionOk="0" h="273865" w="191546">
                    <a:moveTo>
                      <a:pt x="127349" y="560"/>
                    </a:moveTo>
                    <a:cubicBezTo>
                      <a:pt x="133160" y="7799"/>
                      <a:pt x="133826" y="16847"/>
                      <a:pt x="111443" y="22562"/>
                    </a:cubicBezTo>
                    <a:cubicBezTo>
                      <a:pt x="95161" y="27192"/>
                      <a:pt x="77760" y="25839"/>
                      <a:pt x="62389" y="18753"/>
                    </a:cubicBezTo>
                    <a:cubicBezTo>
                      <a:pt x="44747" y="26210"/>
                      <a:pt x="27792" y="35202"/>
                      <a:pt x="11716" y="45613"/>
                    </a:cubicBezTo>
                    <a:cubicBezTo>
                      <a:pt x="-7334" y="108478"/>
                      <a:pt x="8001" y="116574"/>
                      <a:pt x="0" y="161628"/>
                    </a:cubicBezTo>
                    <a:cubicBezTo>
                      <a:pt x="3143" y="184297"/>
                      <a:pt x="6858" y="242780"/>
                      <a:pt x="7810" y="256020"/>
                    </a:cubicBezTo>
                    <a:cubicBezTo>
                      <a:pt x="50578" y="285929"/>
                      <a:pt x="137350" y="275737"/>
                      <a:pt x="156781" y="244019"/>
                    </a:cubicBezTo>
                    <a:cubicBezTo>
                      <a:pt x="157130" y="233455"/>
                      <a:pt x="158116" y="222930"/>
                      <a:pt x="159734" y="212491"/>
                    </a:cubicBezTo>
                    <a:cubicBezTo>
                      <a:pt x="180118" y="136862"/>
                      <a:pt x="196025" y="117241"/>
                      <a:pt x="190405" y="60091"/>
                    </a:cubicBezTo>
                    <a:cubicBezTo>
                      <a:pt x="187166" y="27515"/>
                      <a:pt x="184595" y="11132"/>
                      <a:pt x="167259" y="2369"/>
                    </a:cubicBezTo>
                    <a:cubicBezTo>
                      <a:pt x="154092" y="26"/>
                      <a:pt x="140675" y="-583"/>
                      <a:pt x="127349" y="56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"/>
              <p:cNvSpPr/>
              <p:nvPr/>
            </p:nvSpPr>
            <p:spPr>
              <a:xfrm>
                <a:off x="5856250" y="4001330"/>
                <a:ext cx="294998" cy="212364"/>
              </a:xfrm>
              <a:custGeom>
                <a:rect b="b" l="l" r="r" t="t"/>
                <a:pathLst>
                  <a:path extrusionOk="0" h="265455" w="368747">
                    <a:moveTo>
                      <a:pt x="47613" y="190066"/>
                    </a:moveTo>
                    <a:cubicBezTo>
                      <a:pt x="57313" y="192152"/>
                      <a:pt x="66860" y="194885"/>
                      <a:pt x="76188" y="198257"/>
                    </a:cubicBezTo>
                    <a:cubicBezTo>
                      <a:pt x="84940" y="202858"/>
                      <a:pt x="94355" y="206077"/>
                      <a:pt x="104097" y="207782"/>
                    </a:cubicBezTo>
                    <a:cubicBezTo>
                      <a:pt x="114574" y="209402"/>
                      <a:pt x="130957" y="203972"/>
                      <a:pt x="159246" y="190637"/>
                    </a:cubicBezTo>
                    <a:cubicBezTo>
                      <a:pt x="190224" y="174759"/>
                      <a:pt x="218251" y="153690"/>
                      <a:pt x="242114" y="128344"/>
                    </a:cubicBezTo>
                    <a:cubicBezTo>
                      <a:pt x="269228" y="96083"/>
                      <a:pt x="293451" y="61507"/>
                      <a:pt x="314504" y="24998"/>
                    </a:cubicBezTo>
                    <a:cubicBezTo>
                      <a:pt x="326791" y="2614"/>
                      <a:pt x="342317" y="-3006"/>
                      <a:pt x="355842" y="1375"/>
                    </a:cubicBezTo>
                    <a:cubicBezTo>
                      <a:pt x="372035" y="6710"/>
                      <a:pt x="374035" y="22807"/>
                      <a:pt x="355842" y="52906"/>
                    </a:cubicBezTo>
                    <a:cubicBezTo>
                      <a:pt x="332617" y="92225"/>
                      <a:pt x="304799" y="128639"/>
                      <a:pt x="272975" y="161396"/>
                    </a:cubicBezTo>
                    <a:cubicBezTo>
                      <a:pt x="247871" y="186503"/>
                      <a:pt x="218651" y="207115"/>
                      <a:pt x="186583" y="222356"/>
                    </a:cubicBezTo>
                    <a:cubicBezTo>
                      <a:pt x="163712" y="234252"/>
                      <a:pt x="139230" y="242758"/>
                      <a:pt x="113907" y="247597"/>
                    </a:cubicBezTo>
                    <a:cubicBezTo>
                      <a:pt x="105049" y="249502"/>
                      <a:pt x="99048" y="253216"/>
                      <a:pt x="82665" y="258932"/>
                    </a:cubicBezTo>
                    <a:cubicBezTo>
                      <a:pt x="66375" y="264856"/>
                      <a:pt x="48897" y="266790"/>
                      <a:pt x="31707" y="264551"/>
                    </a:cubicBezTo>
                    <a:cubicBezTo>
                      <a:pt x="17514" y="261789"/>
                      <a:pt x="12657" y="258550"/>
                      <a:pt x="12085" y="255026"/>
                    </a:cubicBezTo>
                    <a:cubicBezTo>
                      <a:pt x="11514" y="251502"/>
                      <a:pt x="14371" y="249025"/>
                      <a:pt x="21039" y="249502"/>
                    </a:cubicBezTo>
                    <a:cubicBezTo>
                      <a:pt x="31538" y="251169"/>
                      <a:pt x="42255" y="250912"/>
                      <a:pt x="52662" y="248740"/>
                    </a:cubicBezTo>
                    <a:cubicBezTo>
                      <a:pt x="52662" y="248740"/>
                      <a:pt x="37993" y="248264"/>
                      <a:pt x="29325" y="247216"/>
                    </a:cubicBezTo>
                    <a:cubicBezTo>
                      <a:pt x="21541" y="246368"/>
                      <a:pt x="13911" y="244444"/>
                      <a:pt x="6656" y="241501"/>
                    </a:cubicBezTo>
                    <a:cubicBezTo>
                      <a:pt x="-297" y="238548"/>
                      <a:pt x="-2869" y="227594"/>
                      <a:pt x="4179" y="227975"/>
                    </a:cubicBezTo>
                    <a:cubicBezTo>
                      <a:pt x="11228" y="228356"/>
                      <a:pt x="15990" y="230452"/>
                      <a:pt x="28944" y="231785"/>
                    </a:cubicBezTo>
                    <a:cubicBezTo>
                      <a:pt x="35778" y="232614"/>
                      <a:pt x="42685" y="232614"/>
                      <a:pt x="49518" y="231785"/>
                    </a:cubicBezTo>
                    <a:cubicBezTo>
                      <a:pt x="40949" y="230376"/>
                      <a:pt x="32508" y="228271"/>
                      <a:pt x="24277" y="225499"/>
                    </a:cubicBezTo>
                    <a:cubicBezTo>
                      <a:pt x="17463" y="223689"/>
                      <a:pt x="11333" y="219917"/>
                      <a:pt x="6656" y="214640"/>
                    </a:cubicBezTo>
                    <a:cubicBezTo>
                      <a:pt x="4275" y="211878"/>
                      <a:pt x="4941" y="205115"/>
                      <a:pt x="13228" y="206830"/>
                    </a:cubicBezTo>
                    <a:cubicBezTo>
                      <a:pt x="23208" y="210307"/>
                      <a:pt x="33569" y="212583"/>
                      <a:pt x="44089" y="213592"/>
                    </a:cubicBezTo>
                    <a:cubicBezTo>
                      <a:pt x="54662" y="213592"/>
                      <a:pt x="62187" y="212735"/>
                      <a:pt x="60853" y="211116"/>
                    </a:cubicBezTo>
                    <a:cubicBezTo>
                      <a:pt x="59520" y="209497"/>
                      <a:pt x="53233" y="209687"/>
                      <a:pt x="45232" y="205211"/>
                    </a:cubicBezTo>
                    <a:cubicBezTo>
                      <a:pt x="37231" y="200734"/>
                      <a:pt x="32469" y="192066"/>
                      <a:pt x="35707" y="187875"/>
                    </a:cubicBezTo>
                    <a:cubicBezTo>
                      <a:pt x="38946" y="183684"/>
                      <a:pt x="38946" y="186827"/>
                      <a:pt x="47613" y="1900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"/>
              <p:cNvSpPr/>
              <p:nvPr/>
            </p:nvSpPr>
            <p:spPr>
              <a:xfrm>
                <a:off x="6075027" y="3988967"/>
                <a:ext cx="80628" cy="83804"/>
              </a:xfrm>
              <a:custGeom>
                <a:rect b="b" l="l" r="r" t="t"/>
                <a:pathLst>
                  <a:path extrusionOk="0" h="104755" w="100785">
                    <a:moveTo>
                      <a:pt x="65151" y="104756"/>
                    </a:moveTo>
                    <a:cubicBezTo>
                      <a:pt x="40403" y="101165"/>
                      <a:pt x="17516" y="89554"/>
                      <a:pt x="0" y="71704"/>
                    </a:cubicBezTo>
                    <a:lnTo>
                      <a:pt x="39433" y="17030"/>
                    </a:lnTo>
                    <a:cubicBezTo>
                      <a:pt x="39433" y="17030"/>
                      <a:pt x="61627" y="-10973"/>
                      <a:pt x="90964" y="4838"/>
                    </a:cubicBezTo>
                    <a:cubicBezTo>
                      <a:pt x="90964" y="4838"/>
                      <a:pt x="113062" y="7220"/>
                      <a:pt x="90964" y="53511"/>
                    </a:cubicBezTo>
                    <a:cubicBezTo>
                      <a:pt x="83445" y="71113"/>
                      <a:pt x="74824" y="88230"/>
                      <a:pt x="65151" y="1047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"/>
              <p:cNvSpPr/>
              <p:nvPr/>
            </p:nvSpPr>
            <p:spPr>
              <a:xfrm>
                <a:off x="6107459" y="3797280"/>
                <a:ext cx="160810" cy="262954"/>
              </a:xfrm>
              <a:custGeom>
                <a:rect b="b" l="l" r="r" t="t"/>
                <a:pathLst>
                  <a:path extrusionOk="0" h="328692" w="201012">
                    <a:moveTo>
                      <a:pt x="3726" y="41904"/>
                    </a:moveTo>
                    <a:cubicBezTo>
                      <a:pt x="6992" y="22359"/>
                      <a:pt x="25260" y="8995"/>
                      <a:pt x="44874" y="11805"/>
                    </a:cubicBezTo>
                    <a:cubicBezTo>
                      <a:pt x="58646" y="2566"/>
                      <a:pt x="75264" y="-1454"/>
                      <a:pt x="91737" y="470"/>
                    </a:cubicBezTo>
                    <a:cubicBezTo>
                      <a:pt x="129170" y="4376"/>
                      <a:pt x="153649" y="29045"/>
                      <a:pt x="164984" y="66193"/>
                    </a:cubicBezTo>
                    <a:cubicBezTo>
                      <a:pt x="170544" y="84833"/>
                      <a:pt x="174245" y="103978"/>
                      <a:pt x="176033" y="123343"/>
                    </a:cubicBezTo>
                    <a:cubicBezTo>
                      <a:pt x="187272" y="206686"/>
                      <a:pt x="217562" y="272790"/>
                      <a:pt x="189273" y="297555"/>
                    </a:cubicBezTo>
                    <a:cubicBezTo>
                      <a:pt x="160983" y="322320"/>
                      <a:pt x="83450" y="338036"/>
                      <a:pt x="51065" y="322510"/>
                    </a:cubicBezTo>
                    <a:cubicBezTo>
                      <a:pt x="18680" y="306985"/>
                      <a:pt x="77735" y="163348"/>
                      <a:pt x="13632" y="83528"/>
                    </a:cubicBezTo>
                    <a:cubicBezTo>
                      <a:pt x="-1418" y="64574"/>
                      <a:pt x="-2847" y="51334"/>
                      <a:pt x="3726" y="4190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"/>
              <p:cNvSpPr/>
              <p:nvPr/>
            </p:nvSpPr>
            <p:spPr>
              <a:xfrm>
                <a:off x="5490177" y="4381136"/>
                <a:ext cx="345795" cy="199644"/>
              </a:xfrm>
              <a:custGeom>
                <a:rect b="b" l="l" r="r" t="t"/>
                <a:pathLst>
                  <a:path extrusionOk="0" h="249555" w="432244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"/>
              <p:cNvSpPr/>
              <p:nvPr/>
            </p:nvSpPr>
            <p:spPr>
              <a:xfrm>
                <a:off x="5573749" y="4455840"/>
                <a:ext cx="98301" cy="76095"/>
              </a:xfrm>
              <a:custGeom>
                <a:rect b="b" l="l" r="r" t="t"/>
                <a:pathLst>
                  <a:path extrusionOk="0" h="95119" w="122876">
                    <a:moveTo>
                      <a:pt x="9769" y="2"/>
                    </a:moveTo>
                    <a:cubicBezTo>
                      <a:pt x="24533" y="12004"/>
                      <a:pt x="46250" y="1050"/>
                      <a:pt x="47297" y="2193"/>
                    </a:cubicBezTo>
                    <a:cubicBezTo>
                      <a:pt x="64639" y="18195"/>
                      <a:pt x="82792" y="33302"/>
                      <a:pt x="101685" y="47437"/>
                    </a:cubicBezTo>
                    <a:cubicBezTo>
                      <a:pt x="111210" y="54676"/>
                      <a:pt x="125212" y="64296"/>
                      <a:pt x="122545" y="78202"/>
                    </a:cubicBezTo>
                    <a:cubicBezTo>
                      <a:pt x="117973" y="102967"/>
                      <a:pt x="78254" y="95347"/>
                      <a:pt x="63204" y="87727"/>
                    </a:cubicBezTo>
                    <a:cubicBezTo>
                      <a:pt x="48155" y="80107"/>
                      <a:pt x="35963" y="67630"/>
                      <a:pt x="21770" y="59152"/>
                    </a:cubicBezTo>
                    <a:cubicBezTo>
                      <a:pt x="11674" y="52866"/>
                      <a:pt x="1768" y="49627"/>
                      <a:pt x="149" y="36864"/>
                    </a:cubicBezTo>
                    <a:cubicBezTo>
                      <a:pt x="-1185" y="28768"/>
                      <a:pt x="6816" y="-284"/>
                      <a:pt x="9769" y="2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"/>
              <p:cNvSpPr/>
              <p:nvPr/>
            </p:nvSpPr>
            <p:spPr>
              <a:xfrm>
                <a:off x="5573762" y="4480895"/>
                <a:ext cx="97794" cy="51001"/>
              </a:xfrm>
              <a:custGeom>
                <a:rect b="b" l="l" r="r" t="t"/>
                <a:pathLst>
                  <a:path extrusionOk="0" h="63751" w="122242">
                    <a:moveTo>
                      <a:pt x="227" y="0"/>
                    </a:moveTo>
                    <a:cubicBezTo>
                      <a:pt x="2228" y="12192"/>
                      <a:pt x="12038" y="15621"/>
                      <a:pt x="22040" y="21812"/>
                    </a:cubicBezTo>
                    <a:cubicBezTo>
                      <a:pt x="36518" y="30766"/>
                      <a:pt x="49186" y="43720"/>
                      <a:pt x="64140" y="51245"/>
                    </a:cubicBezTo>
                    <a:cubicBezTo>
                      <a:pt x="79094" y="58769"/>
                      <a:pt x="112527" y="65246"/>
                      <a:pt x="122243" y="47530"/>
                    </a:cubicBezTo>
                    <a:cubicBezTo>
                      <a:pt x="117004" y="71438"/>
                      <a:pt x="77951" y="63913"/>
                      <a:pt x="63092" y="56388"/>
                    </a:cubicBezTo>
                    <a:cubicBezTo>
                      <a:pt x="48233" y="48863"/>
                      <a:pt x="35851" y="36290"/>
                      <a:pt x="21659" y="27813"/>
                    </a:cubicBezTo>
                    <a:cubicBezTo>
                      <a:pt x="11562" y="21527"/>
                      <a:pt x="1656" y="18288"/>
                      <a:pt x="37" y="5524"/>
                    </a:cubicBezTo>
                    <a:cubicBezTo>
                      <a:pt x="-49" y="3677"/>
                      <a:pt x="15" y="1829"/>
                      <a:pt x="227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1"/>
              <p:cNvSpPr/>
              <p:nvPr/>
            </p:nvSpPr>
            <p:spPr>
              <a:xfrm>
                <a:off x="5674337" y="4417793"/>
                <a:ext cx="98217" cy="73323"/>
              </a:xfrm>
              <a:custGeom>
                <a:rect b="b" l="l" r="r" t="t"/>
                <a:pathLst>
                  <a:path extrusionOk="0" h="91654" w="122771">
                    <a:moveTo>
                      <a:pt x="11400" y="61"/>
                    </a:moveTo>
                    <a:cubicBezTo>
                      <a:pt x="26164" y="12062"/>
                      <a:pt x="51881" y="-987"/>
                      <a:pt x="53024" y="61"/>
                    </a:cubicBezTo>
                    <a:cubicBezTo>
                      <a:pt x="68334" y="15615"/>
                      <a:pt x="84521" y="30274"/>
                      <a:pt x="101507" y="43971"/>
                    </a:cubicBezTo>
                    <a:cubicBezTo>
                      <a:pt x="111032" y="51114"/>
                      <a:pt x="125033" y="60830"/>
                      <a:pt x="122462" y="74737"/>
                    </a:cubicBezTo>
                    <a:cubicBezTo>
                      <a:pt x="117794" y="99502"/>
                      <a:pt x="78075" y="91881"/>
                      <a:pt x="63121" y="84262"/>
                    </a:cubicBezTo>
                    <a:cubicBezTo>
                      <a:pt x="48167" y="76642"/>
                      <a:pt x="35879" y="64069"/>
                      <a:pt x="21687" y="55687"/>
                    </a:cubicBezTo>
                    <a:cubicBezTo>
                      <a:pt x="11591" y="49400"/>
                      <a:pt x="1589" y="46162"/>
                      <a:pt x="65" y="33398"/>
                    </a:cubicBezTo>
                    <a:cubicBezTo>
                      <a:pt x="-887" y="25302"/>
                      <a:pt x="8828" y="-225"/>
                      <a:pt x="11400" y="61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"/>
              <p:cNvSpPr/>
              <p:nvPr/>
            </p:nvSpPr>
            <p:spPr>
              <a:xfrm>
                <a:off x="5674522" y="4441449"/>
                <a:ext cx="97784" cy="51040"/>
              </a:xfrm>
              <a:custGeom>
                <a:rect b="b" l="l" r="r" t="t"/>
                <a:pathLst>
                  <a:path extrusionOk="0" h="63800" w="122230">
                    <a:moveTo>
                      <a:pt x="216" y="0"/>
                    </a:moveTo>
                    <a:cubicBezTo>
                      <a:pt x="2216" y="12192"/>
                      <a:pt x="12027" y="15621"/>
                      <a:pt x="22028" y="21812"/>
                    </a:cubicBezTo>
                    <a:cubicBezTo>
                      <a:pt x="36506" y="30766"/>
                      <a:pt x="49174" y="43720"/>
                      <a:pt x="64128" y="51340"/>
                    </a:cubicBezTo>
                    <a:cubicBezTo>
                      <a:pt x="79083" y="58960"/>
                      <a:pt x="112515" y="65246"/>
                      <a:pt x="122231" y="47530"/>
                    </a:cubicBezTo>
                    <a:cubicBezTo>
                      <a:pt x="116992" y="71438"/>
                      <a:pt x="77940" y="64008"/>
                      <a:pt x="63081" y="56483"/>
                    </a:cubicBezTo>
                    <a:cubicBezTo>
                      <a:pt x="48222" y="48958"/>
                      <a:pt x="35934" y="36290"/>
                      <a:pt x="21742" y="27432"/>
                    </a:cubicBezTo>
                    <a:cubicBezTo>
                      <a:pt x="11550" y="21146"/>
                      <a:pt x="1644" y="17907"/>
                      <a:pt x="25" y="5143"/>
                    </a:cubicBezTo>
                    <a:cubicBezTo>
                      <a:pt x="-41" y="3429"/>
                      <a:pt x="23" y="1705"/>
                      <a:pt x="21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"/>
              <p:cNvSpPr/>
              <p:nvPr/>
            </p:nvSpPr>
            <p:spPr>
              <a:xfrm>
                <a:off x="5578538" y="3979203"/>
                <a:ext cx="169290" cy="484803"/>
              </a:xfrm>
              <a:custGeom>
                <a:rect b="b" l="l" r="r" t="t"/>
                <a:pathLst>
                  <a:path extrusionOk="0" h="606004" w="211613">
                    <a:moveTo>
                      <a:pt x="2540" y="52483"/>
                    </a:moveTo>
                    <a:cubicBezTo>
                      <a:pt x="3302" y="74771"/>
                      <a:pt x="10160" y="171545"/>
                      <a:pt x="13303" y="222695"/>
                    </a:cubicBezTo>
                    <a:cubicBezTo>
                      <a:pt x="16446" y="273844"/>
                      <a:pt x="17113" y="336995"/>
                      <a:pt x="17113" y="336995"/>
                    </a:cubicBezTo>
                    <a:cubicBezTo>
                      <a:pt x="17113" y="336995"/>
                      <a:pt x="8255" y="374237"/>
                      <a:pt x="2540" y="418147"/>
                    </a:cubicBezTo>
                    <a:cubicBezTo>
                      <a:pt x="-3175" y="462058"/>
                      <a:pt x="2540" y="600361"/>
                      <a:pt x="2540" y="600361"/>
                    </a:cubicBezTo>
                    <a:cubicBezTo>
                      <a:pt x="14124" y="607886"/>
                      <a:pt x="29056" y="607886"/>
                      <a:pt x="40640" y="600361"/>
                    </a:cubicBezTo>
                    <a:cubicBezTo>
                      <a:pt x="40640" y="600361"/>
                      <a:pt x="64262" y="489585"/>
                      <a:pt x="75121" y="439674"/>
                    </a:cubicBezTo>
                    <a:cubicBezTo>
                      <a:pt x="85979" y="389763"/>
                      <a:pt x="87979" y="360997"/>
                      <a:pt x="93599" y="330137"/>
                    </a:cubicBezTo>
                    <a:cubicBezTo>
                      <a:pt x="100457" y="292703"/>
                      <a:pt x="115221" y="118110"/>
                      <a:pt x="115221" y="118110"/>
                    </a:cubicBezTo>
                    <a:lnTo>
                      <a:pt x="121126" y="118110"/>
                    </a:lnTo>
                    <a:lnTo>
                      <a:pt x="136938" y="315182"/>
                    </a:lnTo>
                    <a:cubicBezTo>
                      <a:pt x="132057" y="329717"/>
                      <a:pt x="128705" y="344719"/>
                      <a:pt x="126937" y="359950"/>
                    </a:cubicBezTo>
                    <a:cubicBezTo>
                      <a:pt x="122650" y="392049"/>
                      <a:pt x="131509" y="553593"/>
                      <a:pt x="131509" y="553593"/>
                    </a:cubicBezTo>
                    <a:cubicBezTo>
                      <a:pt x="144340" y="560727"/>
                      <a:pt x="160089" y="560070"/>
                      <a:pt x="172276" y="551879"/>
                    </a:cubicBezTo>
                    <a:cubicBezTo>
                      <a:pt x="172276" y="551879"/>
                      <a:pt x="211614" y="337947"/>
                      <a:pt x="211614" y="305467"/>
                    </a:cubicBezTo>
                    <a:cubicBezTo>
                      <a:pt x="211614" y="283845"/>
                      <a:pt x="207994" y="0"/>
                      <a:pt x="207994" y="0"/>
                    </a:cubicBezTo>
                    <a:close/>
                  </a:path>
                </a:pathLst>
              </a:custGeom>
              <a:solidFill>
                <a:srgbClr val="E2616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"/>
              <p:cNvSpPr/>
              <p:nvPr/>
            </p:nvSpPr>
            <p:spPr>
              <a:xfrm>
                <a:off x="5601056" y="3677030"/>
                <a:ext cx="108255" cy="105706"/>
              </a:xfrm>
              <a:custGeom>
                <a:rect b="b" l="l" r="r" t="t"/>
                <a:pathLst>
                  <a:path extrusionOk="0" h="132132" w="135319">
                    <a:moveTo>
                      <a:pt x="27811" y="0"/>
                    </a:moveTo>
                    <a:cubicBezTo>
                      <a:pt x="27811" y="0"/>
                      <a:pt x="30287" y="48578"/>
                      <a:pt x="29239" y="52864"/>
                    </a:cubicBezTo>
                    <a:cubicBezTo>
                      <a:pt x="28192" y="57150"/>
                      <a:pt x="6951" y="71342"/>
                      <a:pt x="664" y="76486"/>
                    </a:cubicBezTo>
                    <a:cubicBezTo>
                      <a:pt x="-5622" y="81629"/>
                      <a:pt x="34288" y="120491"/>
                      <a:pt x="53623" y="130016"/>
                    </a:cubicBezTo>
                    <a:cubicBezTo>
                      <a:pt x="72959" y="139541"/>
                      <a:pt x="134205" y="115538"/>
                      <a:pt x="135253" y="85439"/>
                    </a:cubicBezTo>
                    <a:cubicBezTo>
                      <a:pt x="136300" y="55340"/>
                      <a:pt x="124775" y="30099"/>
                      <a:pt x="115441" y="28765"/>
                    </a:cubicBezTo>
                    <a:cubicBezTo>
                      <a:pt x="106106" y="27432"/>
                      <a:pt x="27811" y="0"/>
                      <a:pt x="27811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"/>
              <p:cNvSpPr/>
              <p:nvPr/>
            </p:nvSpPr>
            <p:spPr>
              <a:xfrm>
                <a:off x="5726677" y="3702009"/>
                <a:ext cx="153814" cy="302133"/>
              </a:xfrm>
              <a:custGeom>
                <a:rect b="b" l="l" r="r" t="t"/>
                <a:pathLst>
                  <a:path extrusionOk="0" h="377666" w="192267">
                    <a:moveTo>
                      <a:pt x="3655" y="58864"/>
                    </a:moveTo>
                    <a:cubicBezTo>
                      <a:pt x="6513" y="37433"/>
                      <a:pt x="-7584" y="17050"/>
                      <a:pt x="6037" y="0"/>
                    </a:cubicBezTo>
                    <a:cubicBezTo>
                      <a:pt x="53662" y="47054"/>
                      <a:pt x="47947" y="171450"/>
                      <a:pt x="58805" y="250984"/>
                    </a:cubicBezTo>
                    <a:cubicBezTo>
                      <a:pt x="94429" y="288131"/>
                      <a:pt x="165961" y="324803"/>
                      <a:pt x="186059" y="333851"/>
                    </a:cubicBezTo>
                    <a:cubicBezTo>
                      <a:pt x="189679" y="335566"/>
                      <a:pt x="192917" y="337375"/>
                      <a:pt x="192155" y="341281"/>
                    </a:cubicBezTo>
                    <a:cubicBezTo>
                      <a:pt x="189461" y="354530"/>
                      <a:pt x="183757" y="366979"/>
                      <a:pt x="175486" y="377666"/>
                    </a:cubicBezTo>
                    <a:cubicBezTo>
                      <a:pt x="127861" y="357283"/>
                      <a:pt x="94048" y="345567"/>
                      <a:pt x="34897" y="289370"/>
                    </a:cubicBezTo>
                    <a:cubicBezTo>
                      <a:pt x="29295" y="283293"/>
                      <a:pt x="24287" y="276692"/>
                      <a:pt x="19943" y="269653"/>
                    </a:cubicBezTo>
                    <a:cubicBezTo>
                      <a:pt x="3084" y="218980"/>
                      <a:pt x="-1202" y="95821"/>
                      <a:pt x="3655" y="588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1"/>
              <p:cNvSpPr/>
              <p:nvPr/>
            </p:nvSpPr>
            <p:spPr>
              <a:xfrm>
                <a:off x="5572425" y="3691494"/>
                <a:ext cx="175494" cy="353954"/>
              </a:xfrm>
              <a:custGeom>
                <a:rect b="b" l="l" r="r" t="t"/>
                <a:pathLst>
                  <a:path extrusionOk="0" h="442443" w="219367">
                    <a:moveTo>
                      <a:pt x="58192" y="43155"/>
                    </a:moveTo>
                    <a:cubicBezTo>
                      <a:pt x="58192" y="43155"/>
                      <a:pt x="93434" y="95638"/>
                      <a:pt x="142583" y="100305"/>
                    </a:cubicBezTo>
                    <a:cubicBezTo>
                      <a:pt x="158109" y="85065"/>
                      <a:pt x="159443" y="30678"/>
                      <a:pt x="138011" y="13247"/>
                    </a:cubicBezTo>
                    <a:cubicBezTo>
                      <a:pt x="138011" y="13247"/>
                      <a:pt x="157728" y="-2660"/>
                      <a:pt x="171254" y="388"/>
                    </a:cubicBezTo>
                    <a:cubicBezTo>
                      <a:pt x="185905" y="9218"/>
                      <a:pt x="196816" y="23115"/>
                      <a:pt x="201924" y="39441"/>
                    </a:cubicBezTo>
                    <a:cubicBezTo>
                      <a:pt x="214382" y="75569"/>
                      <a:pt x="220254" y="113631"/>
                      <a:pt x="219260" y="151836"/>
                    </a:cubicBezTo>
                    <a:cubicBezTo>
                      <a:pt x="218402" y="203366"/>
                      <a:pt x="219260" y="360814"/>
                      <a:pt x="219260" y="360814"/>
                    </a:cubicBezTo>
                    <a:cubicBezTo>
                      <a:pt x="219260" y="360814"/>
                      <a:pt x="212402" y="394056"/>
                      <a:pt x="167920" y="418821"/>
                    </a:cubicBezTo>
                    <a:cubicBezTo>
                      <a:pt x="123438" y="443586"/>
                      <a:pt x="90386" y="446063"/>
                      <a:pt x="60192" y="439014"/>
                    </a:cubicBezTo>
                    <a:cubicBezTo>
                      <a:pt x="35332" y="433204"/>
                      <a:pt x="14758" y="424441"/>
                      <a:pt x="6185" y="406439"/>
                    </a:cubicBezTo>
                    <a:cubicBezTo>
                      <a:pt x="8471" y="370244"/>
                      <a:pt x="24569" y="276042"/>
                      <a:pt x="18568" y="230607"/>
                    </a:cubicBezTo>
                    <a:cubicBezTo>
                      <a:pt x="12567" y="185173"/>
                      <a:pt x="2947" y="151359"/>
                      <a:pt x="470" y="114593"/>
                    </a:cubicBezTo>
                    <a:cubicBezTo>
                      <a:pt x="-2006" y="77826"/>
                      <a:pt x="5233" y="78588"/>
                      <a:pt x="23711" y="65539"/>
                    </a:cubicBezTo>
                    <a:cubicBezTo>
                      <a:pt x="34645" y="57252"/>
                      <a:pt x="46169" y="49766"/>
                      <a:pt x="58192" y="4315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1"/>
              <p:cNvSpPr/>
              <p:nvPr/>
            </p:nvSpPr>
            <p:spPr>
              <a:xfrm>
                <a:off x="5596900" y="3567776"/>
                <a:ext cx="116875" cy="142090"/>
              </a:xfrm>
              <a:custGeom>
                <a:rect b="b" l="l" r="r" t="t"/>
                <a:pathLst>
                  <a:path extrusionOk="0" h="177613" w="146094">
                    <a:moveTo>
                      <a:pt x="142737" y="64264"/>
                    </a:moveTo>
                    <a:lnTo>
                      <a:pt x="142737" y="64264"/>
                    </a:lnTo>
                    <a:cubicBezTo>
                      <a:pt x="136926" y="26164"/>
                      <a:pt x="109780" y="-2411"/>
                      <a:pt x="70823" y="161"/>
                    </a:cubicBezTo>
                    <a:cubicBezTo>
                      <a:pt x="29585" y="2342"/>
                      <a:pt x="-2076" y="37537"/>
                      <a:pt x="106" y="78780"/>
                    </a:cubicBezTo>
                    <a:cubicBezTo>
                      <a:pt x="1341" y="102107"/>
                      <a:pt x="13407" y="123519"/>
                      <a:pt x="32723" y="136654"/>
                    </a:cubicBezTo>
                    <a:cubicBezTo>
                      <a:pt x="34067" y="142360"/>
                      <a:pt x="36081" y="147894"/>
                      <a:pt x="38724" y="153132"/>
                    </a:cubicBezTo>
                    <a:cubicBezTo>
                      <a:pt x="52440" y="169230"/>
                      <a:pt x="94064" y="179136"/>
                      <a:pt x="105970" y="177421"/>
                    </a:cubicBezTo>
                    <a:cubicBezTo>
                      <a:pt x="120536" y="176269"/>
                      <a:pt x="132921" y="166334"/>
                      <a:pt x="137212" y="152370"/>
                    </a:cubicBezTo>
                    <a:cubicBezTo>
                      <a:pt x="150166" y="122462"/>
                      <a:pt x="146070" y="82838"/>
                      <a:pt x="142737" y="642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1"/>
              <p:cNvSpPr/>
              <p:nvPr/>
            </p:nvSpPr>
            <p:spPr>
              <a:xfrm>
                <a:off x="5586117" y="3555452"/>
                <a:ext cx="123225" cy="121654"/>
              </a:xfrm>
              <a:custGeom>
                <a:rect b="b" l="l" r="r" t="t"/>
                <a:pathLst>
                  <a:path extrusionOk="0" h="152067" w="154031">
                    <a:moveTo>
                      <a:pt x="46496" y="152068"/>
                    </a:moveTo>
                    <a:lnTo>
                      <a:pt x="46496" y="152068"/>
                    </a:lnTo>
                    <a:lnTo>
                      <a:pt x="50021" y="119112"/>
                    </a:lnTo>
                    <a:cubicBezTo>
                      <a:pt x="50021" y="119112"/>
                      <a:pt x="22874" y="49579"/>
                      <a:pt x="86692" y="63009"/>
                    </a:cubicBezTo>
                    <a:cubicBezTo>
                      <a:pt x="128602" y="71867"/>
                      <a:pt x="139079" y="75677"/>
                      <a:pt x="151843" y="47579"/>
                    </a:cubicBezTo>
                    <a:cubicBezTo>
                      <a:pt x="164606" y="19480"/>
                      <a:pt x="119648" y="-5857"/>
                      <a:pt x="66118" y="1192"/>
                    </a:cubicBezTo>
                    <a:cubicBezTo>
                      <a:pt x="27984" y="5192"/>
                      <a:pt x="-739" y="37720"/>
                      <a:pt x="14" y="76058"/>
                    </a:cubicBezTo>
                    <a:cubicBezTo>
                      <a:pt x="1538" y="96632"/>
                      <a:pt x="7063" y="138542"/>
                      <a:pt x="46496" y="152068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1"/>
              <p:cNvSpPr/>
              <p:nvPr/>
            </p:nvSpPr>
            <p:spPr>
              <a:xfrm>
                <a:off x="5563193" y="3761560"/>
                <a:ext cx="157578" cy="270890"/>
              </a:xfrm>
              <a:custGeom>
                <a:rect b="b" l="l" r="r" t="t"/>
                <a:pathLst>
                  <a:path extrusionOk="0" h="338613" w="196972">
                    <a:moveTo>
                      <a:pt x="780" y="5239"/>
                    </a:moveTo>
                    <a:cubicBezTo>
                      <a:pt x="19163" y="0"/>
                      <a:pt x="5161" y="4286"/>
                      <a:pt x="19163" y="0"/>
                    </a:cubicBezTo>
                    <a:cubicBezTo>
                      <a:pt x="66788" y="46958"/>
                      <a:pt x="61168" y="127540"/>
                      <a:pt x="72027" y="207073"/>
                    </a:cubicBezTo>
                    <a:cubicBezTo>
                      <a:pt x="98506" y="250984"/>
                      <a:pt x="196709" y="310039"/>
                      <a:pt x="196709" y="310039"/>
                    </a:cubicBezTo>
                    <a:cubicBezTo>
                      <a:pt x="197947" y="318516"/>
                      <a:pt x="194994" y="320992"/>
                      <a:pt x="184326" y="338614"/>
                    </a:cubicBezTo>
                    <a:cubicBezTo>
                      <a:pt x="129661" y="317649"/>
                      <a:pt x="79941" y="285579"/>
                      <a:pt x="38308" y="244411"/>
                    </a:cubicBezTo>
                    <a:cubicBezTo>
                      <a:pt x="35927" y="242221"/>
                      <a:pt x="32498" y="241554"/>
                      <a:pt x="31545" y="238601"/>
                    </a:cubicBezTo>
                    <a:cubicBezTo>
                      <a:pt x="14686" y="187547"/>
                      <a:pt x="-4078" y="42291"/>
                      <a:pt x="780" y="5239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1"/>
              <p:cNvSpPr/>
              <p:nvPr/>
            </p:nvSpPr>
            <p:spPr>
              <a:xfrm>
                <a:off x="5730894" y="3844261"/>
                <a:ext cx="182422" cy="245287"/>
              </a:xfrm>
              <a:custGeom>
                <a:rect b="b" l="l" r="r" t="t"/>
                <a:pathLst>
                  <a:path extrusionOk="0" h="306609" w="228028">
                    <a:moveTo>
                      <a:pt x="228028" y="0"/>
                    </a:moveTo>
                    <a:lnTo>
                      <a:pt x="156686" y="244030"/>
                    </a:lnTo>
                    <a:lnTo>
                      <a:pt x="0" y="306610"/>
                    </a:lnTo>
                    <a:lnTo>
                      <a:pt x="57150" y="68866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1"/>
              <p:cNvSpPr/>
              <p:nvPr/>
            </p:nvSpPr>
            <p:spPr>
              <a:xfrm>
                <a:off x="5699455" y="3997937"/>
                <a:ext cx="92794" cy="45581"/>
              </a:xfrm>
              <a:custGeom>
                <a:rect b="b" l="l" r="r" t="t"/>
                <a:pathLst>
                  <a:path extrusionOk="0" h="56976" w="115992">
                    <a:moveTo>
                      <a:pt x="1604" y="16383"/>
                    </a:moveTo>
                    <a:cubicBezTo>
                      <a:pt x="3890" y="8001"/>
                      <a:pt x="9891" y="10096"/>
                      <a:pt x="16749" y="12192"/>
                    </a:cubicBezTo>
                    <a:cubicBezTo>
                      <a:pt x="24087" y="15173"/>
                      <a:pt x="32154" y="15869"/>
                      <a:pt x="39895" y="14192"/>
                    </a:cubicBezTo>
                    <a:cubicBezTo>
                      <a:pt x="45919" y="11240"/>
                      <a:pt x="51497" y="7458"/>
                      <a:pt x="56468" y="2953"/>
                    </a:cubicBezTo>
                    <a:cubicBezTo>
                      <a:pt x="59631" y="1038"/>
                      <a:pt x="63251" y="19"/>
                      <a:pt x="66946" y="0"/>
                    </a:cubicBezTo>
                    <a:cubicBezTo>
                      <a:pt x="66946" y="2096"/>
                      <a:pt x="63326" y="14478"/>
                      <a:pt x="63326" y="14478"/>
                    </a:cubicBezTo>
                    <a:cubicBezTo>
                      <a:pt x="63326" y="14478"/>
                      <a:pt x="97712" y="14478"/>
                      <a:pt x="101426" y="14478"/>
                    </a:cubicBezTo>
                    <a:cubicBezTo>
                      <a:pt x="104583" y="13907"/>
                      <a:pt x="107609" y="15993"/>
                      <a:pt x="108184" y="19155"/>
                    </a:cubicBezTo>
                    <a:cubicBezTo>
                      <a:pt x="108501" y="20889"/>
                      <a:pt x="108012" y="22670"/>
                      <a:pt x="106856" y="24003"/>
                    </a:cubicBezTo>
                    <a:lnTo>
                      <a:pt x="109237" y="24003"/>
                    </a:lnTo>
                    <a:cubicBezTo>
                      <a:pt x="116190" y="22479"/>
                      <a:pt x="118762" y="33528"/>
                      <a:pt x="112190" y="34862"/>
                    </a:cubicBezTo>
                    <a:lnTo>
                      <a:pt x="106475" y="35719"/>
                    </a:lnTo>
                    <a:cubicBezTo>
                      <a:pt x="111047" y="37529"/>
                      <a:pt x="112190" y="45244"/>
                      <a:pt x="106475" y="46196"/>
                    </a:cubicBezTo>
                    <a:lnTo>
                      <a:pt x="104665" y="46196"/>
                    </a:lnTo>
                    <a:cubicBezTo>
                      <a:pt x="103845" y="46339"/>
                      <a:pt x="103009" y="46339"/>
                      <a:pt x="102188" y="46196"/>
                    </a:cubicBezTo>
                    <a:lnTo>
                      <a:pt x="100188" y="46196"/>
                    </a:lnTo>
                    <a:cubicBezTo>
                      <a:pt x="100896" y="49435"/>
                      <a:pt x="98845" y="52635"/>
                      <a:pt x="95608" y="53340"/>
                    </a:cubicBezTo>
                    <a:cubicBezTo>
                      <a:pt x="95421" y="53378"/>
                      <a:pt x="95233" y="53416"/>
                      <a:pt x="95045" y="53435"/>
                    </a:cubicBezTo>
                    <a:cubicBezTo>
                      <a:pt x="78281" y="55626"/>
                      <a:pt x="53611" y="62294"/>
                      <a:pt x="38466" y="48482"/>
                    </a:cubicBezTo>
                    <a:cubicBezTo>
                      <a:pt x="27950" y="47473"/>
                      <a:pt x="17678" y="44710"/>
                      <a:pt x="8081" y="40291"/>
                    </a:cubicBezTo>
                    <a:cubicBezTo>
                      <a:pt x="-967" y="35719"/>
                      <a:pt x="-1253" y="26289"/>
                      <a:pt x="1604" y="16383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1"/>
              <p:cNvSpPr/>
              <p:nvPr/>
            </p:nvSpPr>
            <p:spPr>
              <a:xfrm>
                <a:off x="5833154" y="3969125"/>
                <a:ext cx="57182" cy="47279"/>
              </a:xfrm>
              <a:custGeom>
                <a:rect b="b" l="l" r="r" t="t"/>
                <a:pathLst>
                  <a:path extrusionOk="0" h="59099" w="71478">
                    <a:moveTo>
                      <a:pt x="5636" y="32418"/>
                    </a:moveTo>
                    <a:lnTo>
                      <a:pt x="8018" y="32418"/>
                    </a:lnTo>
                    <a:cubicBezTo>
                      <a:pt x="5440" y="30599"/>
                      <a:pt x="4827" y="27027"/>
                      <a:pt x="6648" y="24455"/>
                    </a:cubicBezTo>
                    <a:cubicBezTo>
                      <a:pt x="7726" y="22922"/>
                      <a:pt x="9482" y="22026"/>
                      <a:pt x="11351" y="22036"/>
                    </a:cubicBezTo>
                    <a:cubicBezTo>
                      <a:pt x="14876" y="22036"/>
                      <a:pt x="50213" y="14606"/>
                      <a:pt x="50213" y="14606"/>
                    </a:cubicBezTo>
                    <a:lnTo>
                      <a:pt x="54500" y="128"/>
                    </a:lnTo>
                    <a:cubicBezTo>
                      <a:pt x="54500" y="-729"/>
                      <a:pt x="60596" y="2986"/>
                      <a:pt x="60786" y="3176"/>
                    </a:cubicBezTo>
                    <a:cubicBezTo>
                      <a:pt x="66872" y="7091"/>
                      <a:pt x="70809" y="13597"/>
                      <a:pt x="71454" y="20798"/>
                    </a:cubicBezTo>
                    <a:cubicBezTo>
                      <a:pt x="71818" y="30903"/>
                      <a:pt x="68152" y="40733"/>
                      <a:pt x="61262" y="48134"/>
                    </a:cubicBezTo>
                    <a:cubicBezTo>
                      <a:pt x="54984" y="54364"/>
                      <a:pt x="46575" y="57974"/>
                      <a:pt x="37736" y="58231"/>
                    </a:cubicBezTo>
                    <a:cubicBezTo>
                      <a:pt x="33449" y="58231"/>
                      <a:pt x="29354" y="58707"/>
                      <a:pt x="25639" y="59088"/>
                    </a:cubicBezTo>
                    <a:cubicBezTo>
                      <a:pt x="22226" y="59298"/>
                      <a:pt x="19289" y="56707"/>
                      <a:pt x="19078" y="53287"/>
                    </a:cubicBezTo>
                    <a:cubicBezTo>
                      <a:pt x="19071" y="53192"/>
                      <a:pt x="19068" y="53087"/>
                      <a:pt x="19067" y="52992"/>
                    </a:cubicBezTo>
                    <a:lnTo>
                      <a:pt x="17924" y="52992"/>
                    </a:lnTo>
                    <a:cubicBezTo>
                      <a:pt x="17115" y="53221"/>
                      <a:pt x="16256" y="53221"/>
                      <a:pt x="15447" y="52992"/>
                    </a:cubicBezTo>
                    <a:lnTo>
                      <a:pt x="13637" y="52992"/>
                    </a:lnTo>
                    <a:cubicBezTo>
                      <a:pt x="7637" y="52992"/>
                      <a:pt x="7160" y="45562"/>
                      <a:pt x="11256" y="42895"/>
                    </a:cubicBezTo>
                    <a:lnTo>
                      <a:pt x="5446" y="42895"/>
                    </a:lnTo>
                    <a:cubicBezTo>
                      <a:pt x="-2174" y="43562"/>
                      <a:pt x="-1507" y="32323"/>
                      <a:pt x="5636" y="32418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1"/>
              <p:cNvSpPr/>
              <p:nvPr/>
            </p:nvSpPr>
            <p:spPr>
              <a:xfrm>
                <a:off x="5709343" y="3692033"/>
                <a:ext cx="56693" cy="82524"/>
              </a:xfrm>
              <a:custGeom>
                <a:rect b="b" l="l" r="r" t="t"/>
                <a:pathLst>
                  <a:path extrusionOk="0" h="103155" w="70866">
                    <a:moveTo>
                      <a:pt x="45339" y="103156"/>
                    </a:moveTo>
                    <a:cubicBezTo>
                      <a:pt x="54990" y="102718"/>
                      <a:pt x="64114" y="98631"/>
                      <a:pt x="70866" y="91726"/>
                    </a:cubicBezTo>
                    <a:cubicBezTo>
                      <a:pt x="69533" y="73628"/>
                      <a:pt x="46482" y="5143"/>
                      <a:pt x="0" y="0"/>
                    </a:cubicBezTo>
                    <a:cubicBezTo>
                      <a:pt x="12463" y="8944"/>
                      <a:pt x="22324" y="21041"/>
                      <a:pt x="28575" y="35052"/>
                    </a:cubicBezTo>
                    <a:cubicBezTo>
                      <a:pt x="35880" y="57293"/>
                      <a:pt x="41484" y="80067"/>
                      <a:pt x="45339" y="1031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1"/>
              <p:cNvSpPr/>
              <p:nvPr/>
            </p:nvSpPr>
            <p:spPr>
              <a:xfrm>
                <a:off x="5551668" y="3748041"/>
                <a:ext cx="68780" cy="102654"/>
              </a:xfrm>
              <a:custGeom>
                <a:rect b="b" l="l" r="r" t="t"/>
                <a:pathLst>
                  <a:path extrusionOk="0" h="128318" w="85975">
                    <a:moveTo>
                      <a:pt x="6812" y="123589"/>
                    </a:moveTo>
                    <a:cubicBezTo>
                      <a:pt x="6812" y="123589"/>
                      <a:pt x="53008" y="139590"/>
                      <a:pt x="85584" y="112730"/>
                    </a:cubicBezTo>
                    <a:cubicBezTo>
                      <a:pt x="89203" y="106634"/>
                      <a:pt x="66534" y="27957"/>
                      <a:pt x="66534" y="27957"/>
                    </a:cubicBezTo>
                    <a:cubicBezTo>
                      <a:pt x="66534" y="27957"/>
                      <a:pt x="47484" y="-12238"/>
                      <a:pt x="16813" y="3764"/>
                    </a:cubicBezTo>
                    <a:cubicBezTo>
                      <a:pt x="-13857" y="19766"/>
                      <a:pt x="6812" y="123589"/>
                      <a:pt x="6812" y="123589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0" name="Google Shape;490;p1"/>
            <p:cNvSpPr/>
            <p:nvPr/>
          </p:nvSpPr>
          <p:spPr>
            <a:xfrm>
              <a:off x="7297552" y="1119942"/>
              <a:ext cx="135609" cy="266405"/>
            </a:xfrm>
            <a:custGeom>
              <a:rect b="b" l="l" r="r" t="t"/>
              <a:pathLst>
                <a:path extrusionOk="0" h="333215" w="169617">
                  <a:moveTo>
                    <a:pt x="97114" y="257806"/>
                  </a:moveTo>
                  <a:cubicBezTo>
                    <a:pt x="82065" y="284512"/>
                    <a:pt x="63834" y="309299"/>
                    <a:pt x="42822" y="331624"/>
                  </a:cubicBezTo>
                  <a:cubicBezTo>
                    <a:pt x="36916" y="338482"/>
                    <a:pt x="-8137" y="321242"/>
                    <a:pt x="1293" y="316384"/>
                  </a:cubicBezTo>
                  <a:cubicBezTo>
                    <a:pt x="10722" y="311527"/>
                    <a:pt x="40250" y="270283"/>
                    <a:pt x="55109" y="242851"/>
                  </a:cubicBezTo>
                  <a:cubicBezTo>
                    <a:pt x="67549" y="210057"/>
                    <a:pt x="78074" y="176568"/>
                    <a:pt x="86637" y="142553"/>
                  </a:cubicBezTo>
                  <a:cubicBezTo>
                    <a:pt x="96162" y="108930"/>
                    <a:pt x="103972" y="59590"/>
                    <a:pt x="110735" y="36349"/>
                  </a:cubicBezTo>
                  <a:cubicBezTo>
                    <a:pt x="114326" y="18843"/>
                    <a:pt x="127870" y="5080"/>
                    <a:pt x="145311" y="1202"/>
                  </a:cubicBezTo>
                  <a:cubicBezTo>
                    <a:pt x="161503" y="-2513"/>
                    <a:pt x="172076" y="1869"/>
                    <a:pt x="169123" y="21586"/>
                  </a:cubicBezTo>
                  <a:cubicBezTo>
                    <a:pt x="163885" y="56066"/>
                    <a:pt x="136929" y="189988"/>
                    <a:pt x="97114" y="25780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1"/>
            <p:cNvSpPr/>
            <p:nvPr/>
          </p:nvSpPr>
          <p:spPr>
            <a:xfrm>
              <a:off x="7309787" y="1745656"/>
              <a:ext cx="93295" cy="72283"/>
            </a:xfrm>
            <a:custGeom>
              <a:rect b="b" l="l" r="r" t="t"/>
              <a:pathLst>
                <a:path extrusionOk="0" h="90410" w="116692">
                  <a:moveTo>
                    <a:pt x="107433" y="2"/>
                  </a:moveTo>
                  <a:cubicBezTo>
                    <a:pt x="93527" y="11337"/>
                    <a:pt x="72857" y="955"/>
                    <a:pt x="71810" y="2003"/>
                  </a:cubicBezTo>
                  <a:cubicBezTo>
                    <a:pt x="55417" y="17271"/>
                    <a:pt x="38177" y="31616"/>
                    <a:pt x="20184" y="44960"/>
                  </a:cubicBezTo>
                  <a:cubicBezTo>
                    <a:pt x="11421" y="51818"/>
                    <a:pt x="-2105" y="61057"/>
                    <a:pt x="277" y="74202"/>
                  </a:cubicBezTo>
                  <a:cubicBezTo>
                    <a:pt x="4753" y="97824"/>
                    <a:pt x="42472" y="90585"/>
                    <a:pt x="56665" y="83727"/>
                  </a:cubicBezTo>
                  <a:cubicBezTo>
                    <a:pt x="70857" y="76869"/>
                    <a:pt x="82573" y="64677"/>
                    <a:pt x="96003" y="56200"/>
                  </a:cubicBezTo>
                  <a:cubicBezTo>
                    <a:pt x="105528" y="50199"/>
                    <a:pt x="115053" y="47151"/>
                    <a:pt x="116577" y="34959"/>
                  </a:cubicBezTo>
                  <a:cubicBezTo>
                    <a:pt x="117720" y="27244"/>
                    <a:pt x="110100" y="-284"/>
                    <a:pt x="107433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"/>
            <p:cNvSpPr/>
            <p:nvPr/>
          </p:nvSpPr>
          <p:spPr>
            <a:xfrm>
              <a:off x="7310617" y="1769417"/>
              <a:ext cx="92899" cy="48456"/>
            </a:xfrm>
            <a:custGeom>
              <a:rect b="b" l="l" r="r" t="t"/>
              <a:pathLst>
                <a:path extrusionOk="0" h="60608" w="116196">
                  <a:moveTo>
                    <a:pt x="115919" y="0"/>
                  </a:moveTo>
                  <a:cubicBezTo>
                    <a:pt x="114110" y="11621"/>
                    <a:pt x="104775" y="14764"/>
                    <a:pt x="95250" y="20765"/>
                  </a:cubicBezTo>
                  <a:cubicBezTo>
                    <a:pt x="81534" y="29242"/>
                    <a:pt x="69437" y="41529"/>
                    <a:pt x="55245" y="48673"/>
                  </a:cubicBezTo>
                  <a:cubicBezTo>
                    <a:pt x="41053" y="55817"/>
                    <a:pt x="9239" y="62008"/>
                    <a:pt x="0" y="45149"/>
                  </a:cubicBezTo>
                  <a:cubicBezTo>
                    <a:pt x="5048" y="67913"/>
                    <a:pt x="42101" y="60770"/>
                    <a:pt x="56198" y="53626"/>
                  </a:cubicBezTo>
                  <a:cubicBezTo>
                    <a:pt x="70295" y="46482"/>
                    <a:pt x="82106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272" y="3239"/>
                    <a:pt x="116205" y="160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"/>
            <p:cNvSpPr/>
            <p:nvPr/>
          </p:nvSpPr>
          <p:spPr>
            <a:xfrm>
              <a:off x="7197828" y="1680648"/>
              <a:ext cx="93274" cy="69610"/>
            </a:xfrm>
            <a:custGeom>
              <a:rect b="b" l="l" r="r" t="t"/>
              <a:pathLst>
                <a:path extrusionOk="0" h="87067" w="116665">
                  <a:moveTo>
                    <a:pt x="105833" y="64"/>
                  </a:moveTo>
                  <a:cubicBezTo>
                    <a:pt x="91831" y="11398"/>
                    <a:pt x="67733" y="-984"/>
                    <a:pt x="66305" y="64"/>
                  </a:cubicBezTo>
                  <a:cubicBezTo>
                    <a:pt x="51722" y="14780"/>
                    <a:pt x="36329" y="28677"/>
                    <a:pt x="20204" y="41688"/>
                  </a:cubicBezTo>
                  <a:cubicBezTo>
                    <a:pt x="11440" y="48546"/>
                    <a:pt x="-2180" y="57690"/>
                    <a:pt x="296" y="70930"/>
                  </a:cubicBezTo>
                  <a:cubicBezTo>
                    <a:pt x="4678" y="94456"/>
                    <a:pt x="42492" y="87217"/>
                    <a:pt x="56684" y="80455"/>
                  </a:cubicBezTo>
                  <a:cubicBezTo>
                    <a:pt x="70876" y="73692"/>
                    <a:pt x="82592" y="61405"/>
                    <a:pt x="96022" y="52927"/>
                  </a:cubicBezTo>
                  <a:cubicBezTo>
                    <a:pt x="105547" y="47022"/>
                    <a:pt x="115072" y="43879"/>
                    <a:pt x="116597" y="31782"/>
                  </a:cubicBezTo>
                  <a:cubicBezTo>
                    <a:pt x="117549" y="23495"/>
                    <a:pt x="108310" y="-698"/>
                    <a:pt x="105833" y="6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"/>
            <p:cNvSpPr/>
            <p:nvPr/>
          </p:nvSpPr>
          <p:spPr>
            <a:xfrm>
              <a:off x="7198064" y="1702707"/>
              <a:ext cx="92850" cy="48456"/>
            </a:xfrm>
            <a:custGeom>
              <a:rect b="b" l="l" r="r" t="t"/>
              <a:pathLst>
                <a:path extrusionOk="0" h="60608" w="116135">
                  <a:moveTo>
                    <a:pt x="115919" y="0"/>
                  </a:moveTo>
                  <a:cubicBezTo>
                    <a:pt x="114014" y="11621"/>
                    <a:pt x="104680" y="14764"/>
                    <a:pt x="95155" y="20765"/>
                  </a:cubicBezTo>
                  <a:cubicBezTo>
                    <a:pt x="81439" y="29242"/>
                    <a:pt x="69437" y="41529"/>
                    <a:pt x="55150" y="48673"/>
                  </a:cubicBezTo>
                  <a:cubicBezTo>
                    <a:pt x="40862" y="55817"/>
                    <a:pt x="9239" y="62008"/>
                    <a:pt x="0" y="45149"/>
                  </a:cubicBezTo>
                  <a:cubicBezTo>
                    <a:pt x="4953" y="67913"/>
                    <a:pt x="42101" y="60770"/>
                    <a:pt x="56198" y="53626"/>
                  </a:cubicBezTo>
                  <a:cubicBezTo>
                    <a:pt x="70295" y="46482"/>
                    <a:pt x="82010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177" y="3238"/>
                    <a:pt x="116110" y="161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1"/>
            <p:cNvSpPr/>
            <p:nvPr/>
          </p:nvSpPr>
          <p:spPr>
            <a:xfrm>
              <a:off x="7221254" y="1360384"/>
              <a:ext cx="326700" cy="394943"/>
            </a:xfrm>
            <a:custGeom>
              <a:rect b="b" l="l" r="r" t="t"/>
              <a:pathLst>
                <a:path extrusionOk="0" h="493987" w="408631">
                  <a:moveTo>
                    <a:pt x="405429" y="33455"/>
                  </a:moveTo>
                  <a:cubicBezTo>
                    <a:pt x="420955" y="130325"/>
                    <a:pt x="377902" y="166805"/>
                    <a:pt x="321990" y="187094"/>
                  </a:cubicBezTo>
                  <a:cubicBezTo>
                    <a:pt x="281890" y="201857"/>
                    <a:pt x="224264" y="224622"/>
                    <a:pt x="224264" y="224622"/>
                  </a:cubicBezTo>
                  <a:cubicBezTo>
                    <a:pt x="224264" y="224622"/>
                    <a:pt x="225121" y="245863"/>
                    <a:pt x="225502" y="293583"/>
                  </a:cubicBezTo>
                  <a:cubicBezTo>
                    <a:pt x="225978" y="335588"/>
                    <a:pt x="220359" y="489036"/>
                    <a:pt x="220359" y="489036"/>
                  </a:cubicBezTo>
                  <a:cubicBezTo>
                    <a:pt x="206862" y="495799"/>
                    <a:pt x="190936" y="495627"/>
                    <a:pt x="177591" y="488560"/>
                  </a:cubicBezTo>
                  <a:cubicBezTo>
                    <a:pt x="177591" y="488560"/>
                    <a:pt x="155017" y="371021"/>
                    <a:pt x="150255" y="318062"/>
                  </a:cubicBezTo>
                  <a:cubicBezTo>
                    <a:pt x="143778" y="246149"/>
                    <a:pt x="132729" y="199095"/>
                    <a:pt x="136348" y="183665"/>
                  </a:cubicBezTo>
                  <a:cubicBezTo>
                    <a:pt x="139587" y="170044"/>
                    <a:pt x="218168" y="131372"/>
                    <a:pt x="243123" y="110703"/>
                  </a:cubicBezTo>
                  <a:lnTo>
                    <a:pt x="78531" y="165853"/>
                  </a:lnTo>
                  <a:cubicBezTo>
                    <a:pt x="81789" y="183703"/>
                    <a:pt x="83380" y="201810"/>
                    <a:pt x="83294" y="219955"/>
                  </a:cubicBezTo>
                  <a:cubicBezTo>
                    <a:pt x="81770" y="277105"/>
                    <a:pt x="78627" y="400453"/>
                    <a:pt x="78627" y="400453"/>
                  </a:cubicBezTo>
                  <a:cubicBezTo>
                    <a:pt x="78627" y="400453"/>
                    <a:pt x="56053" y="416741"/>
                    <a:pt x="36812" y="400453"/>
                  </a:cubicBezTo>
                  <a:cubicBezTo>
                    <a:pt x="36812" y="400453"/>
                    <a:pt x="-4622" y="156137"/>
                    <a:pt x="427" y="124229"/>
                  </a:cubicBezTo>
                  <a:cubicBezTo>
                    <a:pt x="5189" y="93558"/>
                    <a:pt x="150255" y="30788"/>
                    <a:pt x="175782" y="9167"/>
                  </a:cubicBezTo>
                  <a:cubicBezTo>
                    <a:pt x="184802" y="1843"/>
                    <a:pt x="196499" y="-1308"/>
                    <a:pt x="207976" y="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"/>
            <p:cNvSpPr/>
            <p:nvPr/>
          </p:nvSpPr>
          <p:spPr>
            <a:xfrm>
              <a:off x="7417903" y="1095544"/>
              <a:ext cx="102781" cy="99997"/>
            </a:xfrm>
            <a:custGeom>
              <a:rect b="b" l="l" r="r" t="t"/>
              <a:pathLst>
                <a:path extrusionOk="0" h="125075" w="128556">
                  <a:moveTo>
                    <a:pt x="102220" y="0"/>
                  </a:moveTo>
                  <a:cubicBezTo>
                    <a:pt x="102220" y="0"/>
                    <a:pt x="99838" y="46196"/>
                    <a:pt x="100886" y="50292"/>
                  </a:cubicBezTo>
                  <a:cubicBezTo>
                    <a:pt x="101934" y="54388"/>
                    <a:pt x="122032" y="67913"/>
                    <a:pt x="127937" y="72676"/>
                  </a:cubicBezTo>
                  <a:cubicBezTo>
                    <a:pt x="133843" y="77438"/>
                    <a:pt x="96029" y="114776"/>
                    <a:pt x="77645" y="123253"/>
                  </a:cubicBezTo>
                  <a:cubicBezTo>
                    <a:pt x="59262" y="131731"/>
                    <a:pt x="1445" y="109442"/>
                    <a:pt x="112" y="80867"/>
                  </a:cubicBezTo>
                  <a:cubicBezTo>
                    <a:pt x="-1222" y="52292"/>
                    <a:pt x="9637" y="28289"/>
                    <a:pt x="19162" y="27051"/>
                  </a:cubicBezTo>
                  <a:cubicBezTo>
                    <a:pt x="28687" y="25813"/>
                    <a:pt x="102220" y="0"/>
                    <a:pt x="10222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"/>
            <p:cNvSpPr/>
            <p:nvPr/>
          </p:nvSpPr>
          <p:spPr>
            <a:xfrm>
              <a:off x="7381720" y="1109556"/>
              <a:ext cx="166775" cy="325513"/>
            </a:xfrm>
            <a:custGeom>
              <a:rect b="b" l="l" r="r" t="t"/>
              <a:pathLst>
                <a:path extrusionOk="0" h="407146" w="208599">
                  <a:moveTo>
                    <a:pt x="152620" y="40673"/>
                  </a:moveTo>
                  <a:cubicBezTo>
                    <a:pt x="152620" y="40673"/>
                    <a:pt x="119187" y="90584"/>
                    <a:pt x="72419" y="95251"/>
                  </a:cubicBezTo>
                  <a:cubicBezTo>
                    <a:pt x="57751" y="80773"/>
                    <a:pt x="56417" y="28576"/>
                    <a:pt x="76801" y="12574"/>
                  </a:cubicBezTo>
                  <a:cubicBezTo>
                    <a:pt x="76801" y="12574"/>
                    <a:pt x="57751" y="-2571"/>
                    <a:pt x="45178" y="382"/>
                  </a:cubicBezTo>
                  <a:cubicBezTo>
                    <a:pt x="31481" y="8783"/>
                    <a:pt x="21327" y="21888"/>
                    <a:pt x="16603" y="37244"/>
                  </a:cubicBezTo>
                  <a:cubicBezTo>
                    <a:pt x="4658" y="71536"/>
                    <a:pt x="-923" y="107721"/>
                    <a:pt x="124" y="144019"/>
                  </a:cubicBezTo>
                  <a:cubicBezTo>
                    <a:pt x="886" y="192977"/>
                    <a:pt x="124" y="316707"/>
                    <a:pt x="124" y="316707"/>
                  </a:cubicBezTo>
                  <a:cubicBezTo>
                    <a:pt x="5620" y="346271"/>
                    <a:pt x="23556" y="372047"/>
                    <a:pt x="49369" y="387478"/>
                  </a:cubicBezTo>
                  <a:cubicBezTo>
                    <a:pt x="83068" y="406490"/>
                    <a:pt x="122740" y="411976"/>
                    <a:pt x="160335" y="402813"/>
                  </a:cubicBezTo>
                  <a:cubicBezTo>
                    <a:pt x="183957" y="397289"/>
                    <a:pt x="192720" y="383763"/>
                    <a:pt x="200911" y="366904"/>
                  </a:cubicBezTo>
                  <a:cubicBezTo>
                    <a:pt x="198816" y="332614"/>
                    <a:pt x="185195" y="262129"/>
                    <a:pt x="190910" y="218790"/>
                  </a:cubicBezTo>
                  <a:cubicBezTo>
                    <a:pt x="196625" y="175451"/>
                    <a:pt x="205769" y="143447"/>
                    <a:pt x="208150" y="108586"/>
                  </a:cubicBezTo>
                  <a:cubicBezTo>
                    <a:pt x="210532" y="73724"/>
                    <a:pt x="203483" y="74391"/>
                    <a:pt x="186052" y="62009"/>
                  </a:cubicBezTo>
                  <a:cubicBezTo>
                    <a:pt x="175442" y="54092"/>
                    <a:pt x="164269" y="46962"/>
                    <a:pt x="152620" y="4067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"/>
            <p:cNvSpPr/>
            <p:nvPr/>
          </p:nvSpPr>
          <p:spPr>
            <a:xfrm>
              <a:off x="7413797" y="991818"/>
              <a:ext cx="110760" cy="134864"/>
            </a:xfrm>
            <a:custGeom>
              <a:rect b="b" l="l" r="r" t="t"/>
              <a:pathLst>
                <a:path extrusionOk="0" h="168686" w="138537">
                  <a:moveTo>
                    <a:pt x="2962" y="60969"/>
                  </a:moveTo>
                  <a:lnTo>
                    <a:pt x="2962" y="60969"/>
                  </a:lnTo>
                  <a:cubicBezTo>
                    <a:pt x="8486" y="25155"/>
                    <a:pt x="34204" y="-1896"/>
                    <a:pt x="71161" y="104"/>
                  </a:cubicBezTo>
                  <a:cubicBezTo>
                    <a:pt x="110299" y="2083"/>
                    <a:pt x="140427" y="35416"/>
                    <a:pt x="138445" y="74557"/>
                  </a:cubicBezTo>
                  <a:cubicBezTo>
                    <a:pt x="137321" y="96813"/>
                    <a:pt x="125806" y="117248"/>
                    <a:pt x="107356" y="129739"/>
                  </a:cubicBezTo>
                  <a:cubicBezTo>
                    <a:pt x="106032" y="135172"/>
                    <a:pt x="104117" y="140443"/>
                    <a:pt x="101641" y="145456"/>
                  </a:cubicBezTo>
                  <a:cubicBezTo>
                    <a:pt x="88592" y="160696"/>
                    <a:pt x="49063" y="170125"/>
                    <a:pt x="37728" y="168506"/>
                  </a:cubicBezTo>
                  <a:cubicBezTo>
                    <a:pt x="23907" y="167251"/>
                    <a:pt x="12249" y="157706"/>
                    <a:pt x="8296" y="144408"/>
                  </a:cubicBezTo>
                  <a:cubicBezTo>
                    <a:pt x="-3610" y="116309"/>
                    <a:pt x="-86" y="78685"/>
                    <a:pt x="2962" y="60969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"/>
            <p:cNvSpPr/>
            <p:nvPr/>
          </p:nvSpPr>
          <p:spPr>
            <a:xfrm>
              <a:off x="7417935" y="980032"/>
              <a:ext cx="116886" cy="115512"/>
            </a:xfrm>
            <a:custGeom>
              <a:rect b="b" l="l" r="r" t="t"/>
              <a:pathLst>
                <a:path extrusionOk="0" h="144480" w="146199">
                  <a:moveTo>
                    <a:pt x="102179" y="144481"/>
                  </a:moveTo>
                  <a:lnTo>
                    <a:pt x="102179" y="144481"/>
                  </a:lnTo>
                  <a:lnTo>
                    <a:pt x="98750" y="113239"/>
                  </a:lnTo>
                  <a:cubicBezTo>
                    <a:pt x="98750" y="113239"/>
                    <a:pt x="124277" y="47135"/>
                    <a:pt x="63984" y="59899"/>
                  </a:cubicBezTo>
                  <a:cubicBezTo>
                    <a:pt x="24169" y="68281"/>
                    <a:pt x="14168" y="71900"/>
                    <a:pt x="2072" y="45135"/>
                  </a:cubicBezTo>
                  <a:cubicBezTo>
                    <a:pt x="-10025" y="18370"/>
                    <a:pt x="32647" y="-5538"/>
                    <a:pt x="83415" y="1129"/>
                  </a:cubicBezTo>
                  <a:cubicBezTo>
                    <a:pt x="119648" y="4934"/>
                    <a:pt x="146928" y="35857"/>
                    <a:pt x="146185" y="72281"/>
                  </a:cubicBezTo>
                  <a:cubicBezTo>
                    <a:pt x="144851" y="91903"/>
                    <a:pt x="139612" y="131717"/>
                    <a:pt x="102179" y="14448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"/>
            <p:cNvSpPr/>
            <p:nvPr/>
          </p:nvSpPr>
          <p:spPr>
            <a:xfrm>
              <a:off x="7364000" y="1109861"/>
              <a:ext cx="53839" cy="78361"/>
            </a:xfrm>
            <a:custGeom>
              <a:rect b="b" l="l" r="r" t="t"/>
              <a:pathLst>
                <a:path extrusionOk="0" h="98012" w="67341">
                  <a:moveTo>
                    <a:pt x="24289" y="98012"/>
                  </a:moveTo>
                  <a:cubicBezTo>
                    <a:pt x="15097" y="97573"/>
                    <a:pt x="6410" y="93657"/>
                    <a:pt x="0" y="87058"/>
                  </a:cubicBezTo>
                  <a:cubicBezTo>
                    <a:pt x="1334" y="70009"/>
                    <a:pt x="23241" y="4858"/>
                    <a:pt x="67342" y="0"/>
                  </a:cubicBezTo>
                  <a:cubicBezTo>
                    <a:pt x="55350" y="8451"/>
                    <a:pt x="45844" y="19962"/>
                    <a:pt x="39814" y="33338"/>
                  </a:cubicBezTo>
                  <a:cubicBezTo>
                    <a:pt x="32994" y="54469"/>
                    <a:pt x="27813" y="76090"/>
                    <a:pt x="24289" y="9801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"/>
            <p:cNvSpPr/>
            <p:nvPr/>
          </p:nvSpPr>
          <p:spPr>
            <a:xfrm>
              <a:off x="7794459" y="3551002"/>
              <a:ext cx="540508" cy="312148"/>
            </a:xfrm>
            <a:custGeom>
              <a:rect b="b" l="l" r="r" t="t"/>
              <a:pathLst>
                <a:path extrusionOk="0" h="390429" w="676058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1"/>
            <p:cNvSpPr/>
            <p:nvPr/>
          </p:nvSpPr>
          <p:spPr>
            <a:xfrm>
              <a:off x="7824798" y="3491907"/>
              <a:ext cx="469764" cy="181297"/>
            </a:xfrm>
            <a:custGeom>
              <a:rect b="b" l="l" r="r" t="t"/>
              <a:pathLst>
                <a:path extrusionOk="0" h="226763" w="587572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1"/>
            <p:cNvSpPr/>
            <p:nvPr/>
          </p:nvSpPr>
          <p:spPr>
            <a:xfrm>
              <a:off x="7794490" y="3623727"/>
              <a:ext cx="41046" cy="82625"/>
            </a:xfrm>
            <a:custGeom>
              <a:rect b="b" l="l" r="r" t="t"/>
              <a:pathLst>
                <a:path extrusionOk="0" h="103346" w="51339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"/>
            <p:cNvSpPr/>
            <p:nvPr/>
          </p:nvSpPr>
          <p:spPr>
            <a:xfrm>
              <a:off x="8298847" y="3624184"/>
              <a:ext cx="36096" cy="82168"/>
            </a:xfrm>
            <a:custGeom>
              <a:rect b="b" l="l" r="r" t="t"/>
              <a:pathLst>
                <a:path extrusionOk="0" h="102774" w="45148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1"/>
            <p:cNvSpPr/>
            <p:nvPr/>
          </p:nvSpPr>
          <p:spPr>
            <a:xfrm>
              <a:off x="7842237" y="3535238"/>
              <a:ext cx="449908" cy="259679"/>
            </a:xfrm>
            <a:custGeom>
              <a:rect b="b" l="l" r="r" t="t"/>
              <a:pathLst>
                <a:path extrusionOk="0" h="324802" w="562737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1"/>
            <p:cNvSpPr/>
            <p:nvPr/>
          </p:nvSpPr>
          <p:spPr>
            <a:xfrm>
              <a:off x="7815050" y="3673683"/>
              <a:ext cx="491482" cy="176325"/>
            </a:xfrm>
            <a:custGeom>
              <a:rect b="b" l="l" r="r" t="t"/>
              <a:pathLst>
                <a:path extrusionOk="0" h="220544" w="614737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1"/>
            <p:cNvSpPr/>
            <p:nvPr/>
          </p:nvSpPr>
          <p:spPr>
            <a:xfrm>
              <a:off x="7794490" y="3472184"/>
              <a:ext cx="540453" cy="312196"/>
            </a:xfrm>
            <a:custGeom>
              <a:rect b="b" l="l" r="r" t="t"/>
              <a:pathLst>
                <a:path extrusionOk="0" h="390489" w="675989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1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1"/>
            <p:cNvSpPr/>
            <p:nvPr/>
          </p:nvSpPr>
          <p:spPr>
            <a:xfrm>
              <a:off x="7752377" y="3752957"/>
              <a:ext cx="148877" cy="85976"/>
            </a:xfrm>
            <a:custGeom>
              <a:rect b="b" l="l" r="r" t="t"/>
              <a:pathLst>
                <a:path extrusionOk="0" h="107537" w="186213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1"/>
            <p:cNvSpPr/>
            <p:nvPr/>
          </p:nvSpPr>
          <p:spPr>
            <a:xfrm>
              <a:off x="7787483" y="3773138"/>
              <a:ext cx="113771" cy="106232"/>
            </a:xfrm>
            <a:custGeom>
              <a:rect b="b" l="l" r="r" t="t"/>
              <a:pathLst>
                <a:path extrusionOk="0" h="132873" w="142303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1"/>
            <p:cNvSpPr/>
            <p:nvPr/>
          </p:nvSpPr>
          <p:spPr>
            <a:xfrm>
              <a:off x="7465892" y="3799784"/>
              <a:ext cx="344817" cy="254127"/>
            </a:xfrm>
            <a:custGeom>
              <a:rect b="b" l="l" r="r" t="t"/>
              <a:pathLst>
                <a:path extrusionOk="0" h="317858" w="431291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1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1"/>
            <p:cNvSpPr/>
            <p:nvPr/>
          </p:nvSpPr>
          <p:spPr>
            <a:xfrm>
              <a:off x="8113340" y="4275363"/>
              <a:ext cx="345579" cy="199519"/>
            </a:xfrm>
            <a:custGeom>
              <a:rect b="b" l="l" r="r" t="t"/>
              <a:pathLst>
                <a:path extrusionOk="0" h="249555" w="432244">
                  <a:moveTo>
                    <a:pt x="432244" y="124778"/>
                  </a:moveTo>
                  <a:cubicBezTo>
                    <a:pt x="432244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4" y="55865"/>
                    <a:pt x="432244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"/>
            <p:cNvSpPr/>
            <p:nvPr/>
          </p:nvSpPr>
          <p:spPr>
            <a:xfrm>
              <a:off x="8345604" y="3658605"/>
              <a:ext cx="79241" cy="172485"/>
            </a:xfrm>
            <a:custGeom>
              <a:rect b="b" l="l" r="r" t="t"/>
              <a:pathLst>
                <a:path extrusionOk="0" h="215741" w="99113">
                  <a:moveTo>
                    <a:pt x="77248" y="0"/>
                  </a:moveTo>
                  <a:cubicBezTo>
                    <a:pt x="79534" y="20098"/>
                    <a:pt x="103537" y="106775"/>
                    <a:pt x="98393" y="136398"/>
                  </a:cubicBezTo>
                  <a:cubicBezTo>
                    <a:pt x="93250" y="166021"/>
                    <a:pt x="11335" y="215741"/>
                    <a:pt x="11335" y="215741"/>
                  </a:cubicBezTo>
                  <a:lnTo>
                    <a:pt x="0" y="164973"/>
                  </a:lnTo>
                  <a:lnTo>
                    <a:pt x="45339" y="120491"/>
                  </a:lnTo>
                  <a:lnTo>
                    <a:pt x="33052" y="363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"/>
            <p:cNvSpPr/>
            <p:nvPr/>
          </p:nvSpPr>
          <p:spPr>
            <a:xfrm>
              <a:off x="8356722" y="3587657"/>
              <a:ext cx="56961" cy="109603"/>
            </a:xfrm>
            <a:custGeom>
              <a:rect b="b" l="l" r="r" t="t"/>
              <a:pathLst>
                <a:path extrusionOk="0" h="137090" w="71246">
                  <a:moveTo>
                    <a:pt x="0" y="3302"/>
                  </a:moveTo>
                  <a:cubicBezTo>
                    <a:pt x="16516" y="-4309"/>
                    <a:pt x="36109" y="1625"/>
                    <a:pt x="45625" y="17113"/>
                  </a:cubicBezTo>
                  <a:cubicBezTo>
                    <a:pt x="57626" y="37020"/>
                    <a:pt x="70104" y="105505"/>
                    <a:pt x="71247" y="117125"/>
                  </a:cubicBezTo>
                  <a:cubicBezTo>
                    <a:pt x="71247" y="117125"/>
                    <a:pt x="54388" y="140557"/>
                    <a:pt x="29051" y="1366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"/>
            <p:cNvSpPr/>
            <p:nvPr/>
          </p:nvSpPr>
          <p:spPr>
            <a:xfrm>
              <a:off x="8165307" y="4346248"/>
              <a:ext cx="122882" cy="68919"/>
            </a:xfrm>
            <a:custGeom>
              <a:rect b="b" l="l" r="r" t="t"/>
              <a:pathLst>
                <a:path extrusionOk="0" h="86203" w="153698">
                  <a:moveTo>
                    <a:pt x="145884" y="20876"/>
                  </a:moveTo>
                  <a:cubicBezTo>
                    <a:pt x="128063" y="25743"/>
                    <a:pt x="109051" y="23409"/>
                    <a:pt x="92925" y="14399"/>
                  </a:cubicBezTo>
                  <a:cubicBezTo>
                    <a:pt x="80162" y="14399"/>
                    <a:pt x="10820" y="-14843"/>
                    <a:pt x="1390" y="10017"/>
                  </a:cubicBezTo>
                  <a:cubicBezTo>
                    <a:pt x="-6802" y="31925"/>
                    <a:pt x="23202" y="52118"/>
                    <a:pt x="39490" y="55928"/>
                  </a:cubicBezTo>
                  <a:cubicBezTo>
                    <a:pt x="74542" y="64405"/>
                    <a:pt x="100355" y="81931"/>
                    <a:pt x="114451" y="84503"/>
                  </a:cubicBezTo>
                  <a:cubicBezTo>
                    <a:pt x="124929" y="86694"/>
                    <a:pt x="138455" y="88122"/>
                    <a:pt x="146837" y="79931"/>
                  </a:cubicBezTo>
                  <a:cubicBezTo>
                    <a:pt x="156552" y="70406"/>
                    <a:pt x="155695" y="33830"/>
                    <a:pt x="145884" y="20876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165313" y="4357988"/>
              <a:ext cx="120815" cy="57407"/>
            </a:xfrm>
            <a:custGeom>
              <a:rect b="b" l="l" r="r" t="t"/>
              <a:pathLst>
                <a:path extrusionOk="0" h="71804" w="151113">
                  <a:moveTo>
                    <a:pt x="114156" y="64103"/>
                  </a:moveTo>
                  <a:cubicBezTo>
                    <a:pt x="100059" y="61150"/>
                    <a:pt x="74246" y="43720"/>
                    <a:pt x="39195" y="35528"/>
                  </a:cubicBezTo>
                  <a:cubicBezTo>
                    <a:pt x="25764" y="32290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246" y="50006"/>
                    <a:pt x="100059" y="67532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9" y="65161"/>
                    <a:pt x="126882" y="67742"/>
                    <a:pt x="114156" y="6410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255166" y="4305930"/>
              <a:ext cx="122882" cy="68953"/>
            </a:xfrm>
            <a:custGeom>
              <a:rect b="b" l="l" r="r" t="t"/>
              <a:pathLst>
                <a:path extrusionOk="0" h="86245" w="153698">
                  <a:moveTo>
                    <a:pt x="145884" y="20822"/>
                  </a:moveTo>
                  <a:cubicBezTo>
                    <a:pt x="128082" y="25766"/>
                    <a:pt x="109041" y="23470"/>
                    <a:pt x="92925" y="14441"/>
                  </a:cubicBezTo>
                  <a:cubicBezTo>
                    <a:pt x="80162" y="14441"/>
                    <a:pt x="10820" y="-14896"/>
                    <a:pt x="1390" y="10059"/>
                  </a:cubicBezTo>
                  <a:cubicBezTo>
                    <a:pt x="-6802" y="31871"/>
                    <a:pt x="23202" y="52064"/>
                    <a:pt x="39490" y="55969"/>
                  </a:cubicBezTo>
                  <a:cubicBezTo>
                    <a:pt x="74446" y="64447"/>
                    <a:pt x="100354" y="81877"/>
                    <a:pt x="114452" y="84544"/>
                  </a:cubicBezTo>
                  <a:cubicBezTo>
                    <a:pt x="124929" y="86735"/>
                    <a:pt x="138454" y="88164"/>
                    <a:pt x="146837" y="79973"/>
                  </a:cubicBezTo>
                  <a:cubicBezTo>
                    <a:pt x="156552" y="70352"/>
                    <a:pt x="155695" y="33776"/>
                    <a:pt x="145884" y="2082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55174" y="4317703"/>
              <a:ext cx="120815" cy="57407"/>
            </a:xfrm>
            <a:custGeom>
              <a:rect b="b" l="l" r="r" t="t"/>
              <a:pathLst>
                <a:path extrusionOk="0" h="71804" w="151113">
                  <a:moveTo>
                    <a:pt x="114156" y="64008"/>
                  </a:moveTo>
                  <a:cubicBezTo>
                    <a:pt x="100059" y="61055"/>
                    <a:pt x="74151" y="43624"/>
                    <a:pt x="39195" y="35433"/>
                  </a:cubicBezTo>
                  <a:cubicBezTo>
                    <a:pt x="25764" y="32195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151" y="50006"/>
                    <a:pt x="100059" y="67437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8" y="65170"/>
                    <a:pt x="126862" y="67713"/>
                    <a:pt x="114156" y="64008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198325" y="3858200"/>
              <a:ext cx="179678" cy="507212"/>
            </a:xfrm>
            <a:custGeom>
              <a:rect b="b" l="l" r="r" t="t"/>
              <a:pathLst>
                <a:path extrusionOk="0" h="634412" w="224738">
                  <a:moveTo>
                    <a:pt x="218313" y="392525"/>
                  </a:moveTo>
                  <a:cubicBezTo>
                    <a:pt x="215360" y="366693"/>
                    <a:pt x="210036" y="341186"/>
                    <a:pt x="202406" y="316325"/>
                  </a:cubicBezTo>
                  <a:cubicBezTo>
                    <a:pt x="202406" y="316325"/>
                    <a:pt x="207169" y="250793"/>
                    <a:pt x="209550" y="188690"/>
                  </a:cubicBezTo>
                  <a:cubicBezTo>
                    <a:pt x="212217" y="118205"/>
                    <a:pt x="236696" y="56197"/>
                    <a:pt x="217361" y="0"/>
                  </a:cubicBezTo>
                  <a:lnTo>
                    <a:pt x="0" y="48292"/>
                  </a:lnTo>
                  <a:cubicBezTo>
                    <a:pt x="0" y="48292"/>
                    <a:pt x="13145" y="329279"/>
                    <a:pt x="16002" y="363283"/>
                  </a:cubicBezTo>
                  <a:cubicBezTo>
                    <a:pt x="17536" y="389744"/>
                    <a:pt x="20717" y="416080"/>
                    <a:pt x="25527" y="442150"/>
                  </a:cubicBezTo>
                  <a:cubicBezTo>
                    <a:pt x="35052" y="496729"/>
                    <a:pt x="51530" y="626459"/>
                    <a:pt x="51530" y="626459"/>
                  </a:cubicBezTo>
                  <a:cubicBezTo>
                    <a:pt x="68075" y="634374"/>
                    <a:pt x="86801" y="636461"/>
                    <a:pt x="104680" y="632365"/>
                  </a:cubicBezTo>
                  <a:cubicBezTo>
                    <a:pt x="104680" y="632365"/>
                    <a:pt x="103061" y="468344"/>
                    <a:pt x="101537" y="429006"/>
                  </a:cubicBezTo>
                  <a:cubicBezTo>
                    <a:pt x="99727" y="381381"/>
                    <a:pt x="98298" y="384715"/>
                    <a:pt x="98298" y="384715"/>
                  </a:cubicBezTo>
                  <a:lnTo>
                    <a:pt x="105537" y="265176"/>
                  </a:lnTo>
                  <a:lnTo>
                    <a:pt x="110204" y="205740"/>
                  </a:lnTo>
                  <a:cubicBezTo>
                    <a:pt x="110204" y="205740"/>
                    <a:pt x="116205" y="249364"/>
                    <a:pt x="119729" y="288322"/>
                  </a:cubicBezTo>
                  <a:cubicBezTo>
                    <a:pt x="123158" y="322326"/>
                    <a:pt x="131350" y="353092"/>
                    <a:pt x="140494" y="416338"/>
                  </a:cubicBezTo>
                  <a:cubicBezTo>
                    <a:pt x="148495" y="471202"/>
                    <a:pt x="161354" y="581501"/>
                    <a:pt x="161354" y="581501"/>
                  </a:cubicBezTo>
                  <a:cubicBezTo>
                    <a:pt x="184404" y="594836"/>
                    <a:pt x="215551" y="583787"/>
                    <a:pt x="215551" y="583787"/>
                  </a:cubicBezTo>
                  <a:cubicBezTo>
                    <a:pt x="215551" y="583787"/>
                    <a:pt x="224790" y="440150"/>
                    <a:pt x="218313" y="39252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224549" y="3442293"/>
              <a:ext cx="130417" cy="208730"/>
            </a:xfrm>
            <a:custGeom>
              <a:rect b="b" l="l" r="r" t="t"/>
              <a:pathLst>
                <a:path extrusionOk="0" h="261076" w="163123">
                  <a:moveTo>
                    <a:pt x="153890" y="186263"/>
                  </a:moveTo>
                  <a:cubicBezTo>
                    <a:pt x="137316" y="187120"/>
                    <a:pt x="125315" y="191406"/>
                    <a:pt x="122934" y="186263"/>
                  </a:cubicBezTo>
                  <a:cubicBezTo>
                    <a:pt x="121190" y="177738"/>
                    <a:pt x="119914" y="169117"/>
                    <a:pt x="119124" y="160450"/>
                  </a:cubicBezTo>
                  <a:cubicBezTo>
                    <a:pt x="121028" y="155592"/>
                    <a:pt x="122743" y="150449"/>
                    <a:pt x="122743" y="150449"/>
                  </a:cubicBezTo>
                  <a:cubicBezTo>
                    <a:pt x="143508" y="137685"/>
                    <a:pt x="150080" y="115206"/>
                    <a:pt x="152842" y="89012"/>
                  </a:cubicBezTo>
                  <a:cubicBezTo>
                    <a:pt x="157509" y="44245"/>
                    <a:pt x="133316" y="5097"/>
                    <a:pt x="88548" y="430"/>
                  </a:cubicBezTo>
                  <a:cubicBezTo>
                    <a:pt x="46543" y="-3952"/>
                    <a:pt x="15587" y="25671"/>
                    <a:pt x="7300" y="66248"/>
                  </a:cubicBezTo>
                  <a:cubicBezTo>
                    <a:pt x="2918" y="86250"/>
                    <a:pt x="-5940" y="124064"/>
                    <a:pt x="5967" y="157021"/>
                  </a:cubicBezTo>
                  <a:cubicBezTo>
                    <a:pt x="12729" y="175499"/>
                    <a:pt x="21302" y="190073"/>
                    <a:pt x="29969" y="192930"/>
                  </a:cubicBezTo>
                  <a:cubicBezTo>
                    <a:pt x="38294" y="192740"/>
                    <a:pt x="46600" y="192006"/>
                    <a:pt x="54830" y="190739"/>
                  </a:cubicBezTo>
                  <a:lnTo>
                    <a:pt x="54830" y="190739"/>
                  </a:lnTo>
                  <a:cubicBezTo>
                    <a:pt x="54830" y="190739"/>
                    <a:pt x="57020" y="203122"/>
                    <a:pt x="58544" y="211123"/>
                  </a:cubicBezTo>
                  <a:cubicBezTo>
                    <a:pt x="60068" y="219124"/>
                    <a:pt x="59497" y="223315"/>
                    <a:pt x="43590" y="233030"/>
                  </a:cubicBezTo>
                  <a:cubicBezTo>
                    <a:pt x="27684" y="242746"/>
                    <a:pt x="67593" y="262939"/>
                    <a:pt x="93692" y="260939"/>
                  </a:cubicBezTo>
                  <a:cubicBezTo>
                    <a:pt x="119790" y="258938"/>
                    <a:pt x="149032" y="243222"/>
                    <a:pt x="157128" y="226458"/>
                  </a:cubicBezTo>
                  <a:cubicBezTo>
                    <a:pt x="165986" y="207884"/>
                    <a:pt x="165129" y="185786"/>
                    <a:pt x="153890" y="18626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"/>
            <p:cNvSpPr/>
            <p:nvPr/>
          </p:nvSpPr>
          <p:spPr>
            <a:xfrm>
              <a:off x="8197056" y="3589895"/>
              <a:ext cx="200560" cy="332104"/>
            </a:xfrm>
            <a:custGeom>
              <a:rect b="b" l="l" r="r" t="t"/>
              <a:pathLst>
                <a:path extrusionOk="0" h="415389" w="250857">
                  <a:moveTo>
                    <a:pt x="164275" y="4121"/>
                  </a:moveTo>
                  <a:cubicBezTo>
                    <a:pt x="168847" y="15551"/>
                    <a:pt x="157131" y="29553"/>
                    <a:pt x="126175" y="39364"/>
                  </a:cubicBezTo>
                  <a:cubicBezTo>
                    <a:pt x="95218" y="49174"/>
                    <a:pt x="92266" y="36506"/>
                    <a:pt x="92266" y="36506"/>
                  </a:cubicBezTo>
                  <a:cubicBezTo>
                    <a:pt x="71558" y="45793"/>
                    <a:pt x="51375" y="56194"/>
                    <a:pt x="31782" y="67653"/>
                  </a:cubicBezTo>
                  <a:cubicBezTo>
                    <a:pt x="12732" y="80702"/>
                    <a:pt x="4921" y="118516"/>
                    <a:pt x="2350" y="181953"/>
                  </a:cubicBezTo>
                  <a:cubicBezTo>
                    <a:pt x="-508" y="255676"/>
                    <a:pt x="-794" y="365119"/>
                    <a:pt x="1683" y="383978"/>
                  </a:cubicBezTo>
                  <a:cubicBezTo>
                    <a:pt x="1683" y="383978"/>
                    <a:pt x="36544" y="418745"/>
                    <a:pt x="81217" y="415125"/>
                  </a:cubicBezTo>
                  <a:cubicBezTo>
                    <a:pt x="125889" y="411506"/>
                    <a:pt x="200946" y="371977"/>
                    <a:pt x="219139" y="341401"/>
                  </a:cubicBezTo>
                  <a:cubicBezTo>
                    <a:pt x="218662" y="276727"/>
                    <a:pt x="211042" y="266249"/>
                    <a:pt x="221520" y="229006"/>
                  </a:cubicBezTo>
                  <a:cubicBezTo>
                    <a:pt x="245523" y="143281"/>
                    <a:pt x="258096" y="108801"/>
                    <a:pt x="246475" y="52127"/>
                  </a:cubicBezTo>
                  <a:cubicBezTo>
                    <a:pt x="236950" y="5359"/>
                    <a:pt x="223425" y="-451"/>
                    <a:pt x="204946" y="25"/>
                  </a:cubicBezTo>
                  <a:cubicBezTo>
                    <a:pt x="191326" y="683"/>
                    <a:pt x="177752" y="2045"/>
                    <a:pt x="164275" y="412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"/>
            <p:cNvSpPr/>
            <p:nvPr/>
          </p:nvSpPr>
          <p:spPr>
            <a:xfrm>
              <a:off x="8000839" y="3631642"/>
              <a:ext cx="254644" cy="198374"/>
            </a:xfrm>
            <a:custGeom>
              <a:rect b="b" l="l" r="r" t="t"/>
              <a:pathLst>
                <a:path extrusionOk="0" h="248122" w="318504">
                  <a:moveTo>
                    <a:pt x="177479" y="190982"/>
                  </a:moveTo>
                  <a:cubicBezTo>
                    <a:pt x="214150" y="200507"/>
                    <a:pt x="222723" y="177171"/>
                    <a:pt x="227580" y="158026"/>
                  </a:cubicBezTo>
                  <a:cubicBezTo>
                    <a:pt x="239201" y="111734"/>
                    <a:pt x="245487" y="69920"/>
                    <a:pt x="254155" y="43726"/>
                  </a:cubicBezTo>
                  <a:cubicBezTo>
                    <a:pt x="264442" y="12674"/>
                    <a:pt x="275110" y="7721"/>
                    <a:pt x="290255" y="1721"/>
                  </a:cubicBezTo>
                  <a:cubicBezTo>
                    <a:pt x="307876" y="-5423"/>
                    <a:pt x="323116" y="9531"/>
                    <a:pt x="317210" y="49346"/>
                  </a:cubicBezTo>
                  <a:cubicBezTo>
                    <a:pt x="310010" y="95104"/>
                    <a:pt x="298789" y="140138"/>
                    <a:pt x="283683" y="183934"/>
                  </a:cubicBezTo>
                  <a:cubicBezTo>
                    <a:pt x="279110" y="198412"/>
                    <a:pt x="268919" y="224034"/>
                    <a:pt x="253583" y="236417"/>
                  </a:cubicBezTo>
                  <a:cubicBezTo>
                    <a:pt x="234533" y="251656"/>
                    <a:pt x="205958" y="250990"/>
                    <a:pt x="163096" y="240322"/>
                  </a:cubicBezTo>
                  <a:cubicBezTo>
                    <a:pt x="144808" y="235750"/>
                    <a:pt x="124996" y="224796"/>
                    <a:pt x="89849" y="208604"/>
                  </a:cubicBezTo>
                  <a:cubicBezTo>
                    <a:pt x="80324" y="204222"/>
                    <a:pt x="73275" y="201364"/>
                    <a:pt x="55368" y="192983"/>
                  </a:cubicBezTo>
                  <a:cubicBezTo>
                    <a:pt x="37423" y="184886"/>
                    <a:pt x="21678" y="172599"/>
                    <a:pt x="9458" y="157169"/>
                  </a:cubicBezTo>
                  <a:cubicBezTo>
                    <a:pt x="-67" y="143548"/>
                    <a:pt x="-1115" y="137166"/>
                    <a:pt x="790" y="134118"/>
                  </a:cubicBezTo>
                  <a:cubicBezTo>
                    <a:pt x="2695" y="131070"/>
                    <a:pt x="7458" y="131070"/>
                    <a:pt x="12410" y="136785"/>
                  </a:cubicBezTo>
                  <a:cubicBezTo>
                    <a:pt x="19697" y="146405"/>
                    <a:pt x="28632" y="154664"/>
                    <a:pt x="38795" y="161169"/>
                  </a:cubicBezTo>
                  <a:cubicBezTo>
                    <a:pt x="38795" y="161169"/>
                    <a:pt x="27174" y="149168"/>
                    <a:pt x="20983" y="141452"/>
                  </a:cubicBezTo>
                  <a:cubicBezTo>
                    <a:pt x="15363" y="134547"/>
                    <a:pt x="10686" y="126927"/>
                    <a:pt x="7076" y="118783"/>
                  </a:cubicBezTo>
                  <a:cubicBezTo>
                    <a:pt x="3743" y="110877"/>
                    <a:pt x="10601" y="99733"/>
                    <a:pt x="15744" y="105734"/>
                  </a:cubicBezTo>
                  <a:cubicBezTo>
                    <a:pt x="20888" y="111734"/>
                    <a:pt x="23459" y="117164"/>
                    <a:pt x="32889" y="128498"/>
                  </a:cubicBezTo>
                  <a:cubicBezTo>
                    <a:pt x="37880" y="134547"/>
                    <a:pt x="43567" y="139985"/>
                    <a:pt x="49844" y="144691"/>
                  </a:cubicBezTo>
                  <a:cubicBezTo>
                    <a:pt x="43977" y="136738"/>
                    <a:pt x="38757" y="128327"/>
                    <a:pt x="34223" y="119545"/>
                  </a:cubicBezTo>
                  <a:cubicBezTo>
                    <a:pt x="30213" y="112649"/>
                    <a:pt x="28232" y="104753"/>
                    <a:pt x="28508" y="96780"/>
                  </a:cubicBezTo>
                  <a:cubicBezTo>
                    <a:pt x="28508" y="92684"/>
                    <a:pt x="34699" y="87731"/>
                    <a:pt x="40128" y="95637"/>
                  </a:cubicBezTo>
                  <a:cubicBezTo>
                    <a:pt x="45510" y="106372"/>
                    <a:pt x="52130" y="116440"/>
                    <a:pt x="59845" y="125641"/>
                  </a:cubicBezTo>
                  <a:cubicBezTo>
                    <a:pt x="68227" y="134309"/>
                    <a:pt x="75275" y="139357"/>
                    <a:pt x="75466" y="136880"/>
                  </a:cubicBezTo>
                  <a:cubicBezTo>
                    <a:pt x="75657" y="134404"/>
                    <a:pt x="70418" y="129737"/>
                    <a:pt x="67465" y="119640"/>
                  </a:cubicBezTo>
                  <a:cubicBezTo>
                    <a:pt x="64512" y="109544"/>
                    <a:pt x="67465" y="98876"/>
                    <a:pt x="73085" y="97637"/>
                  </a:cubicBezTo>
                  <a:cubicBezTo>
                    <a:pt x="78705" y="96399"/>
                    <a:pt x="77561" y="96780"/>
                    <a:pt x="82038" y="106305"/>
                  </a:cubicBezTo>
                  <a:cubicBezTo>
                    <a:pt x="88230" y="116002"/>
                    <a:pt x="93792" y="126089"/>
                    <a:pt x="98707" y="136499"/>
                  </a:cubicBezTo>
                  <a:cubicBezTo>
                    <a:pt x="101536" y="146263"/>
                    <a:pt x="106699" y="155187"/>
                    <a:pt x="113757" y="162503"/>
                  </a:cubicBezTo>
                  <a:cubicBezTo>
                    <a:pt x="122805" y="171647"/>
                    <a:pt x="142713" y="182219"/>
                    <a:pt x="177479" y="19098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8187055" y="3627341"/>
              <a:ext cx="77484" cy="113419"/>
            </a:xfrm>
            <a:custGeom>
              <a:rect b="b" l="l" r="r" t="t"/>
              <a:pathLst>
                <a:path extrusionOk="0" h="141862" w="96916">
                  <a:moveTo>
                    <a:pt x="70866" y="624"/>
                  </a:moveTo>
                  <a:cubicBezTo>
                    <a:pt x="46387" y="-2900"/>
                    <a:pt x="29146" y="8053"/>
                    <a:pt x="18288" y="45105"/>
                  </a:cubicBezTo>
                  <a:cubicBezTo>
                    <a:pt x="7429" y="82158"/>
                    <a:pt x="0" y="112638"/>
                    <a:pt x="0" y="112638"/>
                  </a:cubicBezTo>
                  <a:cubicBezTo>
                    <a:pt x="9677" y="126611"/>
                    <a:pt x="24336" y="136355"/>
                    <a:pt x="40957" y="139879"/>
                  </a:cubicBezTo>
                  <a:cubicBezTo>
                    <a:pt x="70199" y="146928"/>
                    <a:pt x="80772" y="132926"/>
                    <a:pt x="80772" y="132926"/>
                  </a:cubicBezTo>
                  <a:cubicBezTo>
                    <a:pt x="80772" y="132926"/>
                    <a:pt x="88868" y="94064"/>
                    <a:pt x="93916" y="67680"/>
                  </a:cubicBezTo>
                  <a:cubicBezTo>
                    <a:pt x="98965" y="41295"/>
                    <a:pt x="101155" y="5101"/>
                    <a:pt x="70866" y="6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8224358" y="3433131"/>
              <a:ext cx="126435" cy="139356"/>
            </a:xfrm>
            <a:custGeom>
              <a:rect b="b" l="l" r="r" t="t"/>
              <a:pathLst>
                <a:path extrusionOk="0" h="174304" w="158142">
                  <a:moveTo>
                    <a:pt x="8872" y="71897"/>
                  </a:moveTo>
                  <a:cubicBezTo>
                    <a:pt x="8872" y="71897"/>
                    <a:pt x="-29704" y="13223"/>
                    <a:pt x="54021" y="1221"/>
                  </a:cubicBezTo>
                  <a:cubicBezTo>
                    <a:pt x="114409" y="-7446"/>
                    <a:pt x="153176" y="31416"/>
                    <a:pt x="157653" y="73516"/>
                  </a:cubicBezTo>
                  <a:cubicBezTo>
                    <a:pt x="161939" y="113712"/>
                    <a:pt x="137174" y="155527"/>
                    <a:pt x="119553" y="172100"/>
                  </a:cubicBezTo>
                  <a:cubicBezTo>
                    <a:pt x="101960" y="176519"/>
                    <a:pt x="83358" y="174243"/>
                    <a:pt x="67356" y="165718"/>
                  </a:cubicBezTo>
                  <a:cubicBezTo>
                    <a:pt x="66403" y="154793"/>
                    <a:pt x="66022" y="143820"/>
                    <a:pt x="66213" y="132857"/>
                  </a:cubicBezTo>
                  <a:cubicBezTo>
                    <a:pt x="66213" y="132857"/>
                    <a:pt x="95359" y="70849"/>
                    <a:pt x="8872" y="71897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6" name="Google Shape;526;p1"/>
            <p:cNvGrpSpPr/>
            <p:nvPr/>
          </p:nvGrpSpPr>
          <p:grpSpPr>
            <a:xfrm>
              <a:off x="6544681" y="927100"/>
              <a:ext cx="264550" cy="200503"/>
              <a:chOff x="6621095" y="1452181"/>
              <a:chExt cx="330893" cy="250785"/>
            </a:xfrm>
          </p:grpSpPr>
          <p:sp>
            <p:nvSpPr>
              <p:cNvPr id="527" name="Google Shape;527;p1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rect b="b" l="l" r="r" t="t"/>
                <a:pathLst>
                  <a:path extrusionOk="0" h="174500" w="303199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1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rect b="b" l="l" r="r" t="t"/>
                <a:pathLst>
                  <a:path extrusionOk="0" h="45815" w="79173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509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1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rect b="b" l="l" r="r" t="t"/>
                <a:pathLst>
                  <a:path extrusionOk="0" h="118292" w="303209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1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rect b="b" l="l" r="r" t="t"/>
                <a:pathLst>
                  <a:path extrusionOk="0" h="244320" w="217122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1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rect b="b" l="l" r="r" t="t"/>
                <a:pathLst>
                  <a:path extrusionOk="0" h="245364" w="216421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1"/>
            <p:cNvGrpSpPr/>
            <p:nvPr/>
          </p:nvGrpSpPr>
          <p:grpSpPr>
            <a:xfrm>
              <a:off x="7210360" y="1314224"/>
              <a:ext cx="264550" cy="200503"/>
              <a:chOff x="6621095" y="1452181"/>
              <a:chExt cx="330893" cy="250785"/>
            </a:xfrm>
          </p:grpSpPr>
          <p:sp>
            <p:nvSpPr>
              <p:cNvPr id="533" name="Google Shape;533;p1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rect b="b" l="l" r="r" t="t"/>
                <a:pathLst>
                  <a:path extrusionOk="0" h="174500" w="303199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rect b="b" l="l" r="r" t="t"/>
                <a:pathLst>
                  <a:path extrusionOk="0" h="45815" w="79173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509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rect b="b" l="l" r="r" t="t"/>
                <a:pathLst>
                  <a:path extrusionOk="0" h="118292" w="303209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rect b="b" l="l" r="r" t="t"/>
                <a:pathLst>
                  <a:path extrusionOk="0" h="244320" w="217122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1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rect b="b" l="l" r="r" t="t"/>
                <a:pathLst>
                  <a:path extrusionOk="0" h="245364" w="216421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1"/>
            <p:cNvSpPr/>
            <p:nvPr/>
          </p:nvSpPr>
          <p:spPr>
            <a:xfrm>
              <a:off x="7451033" y="1163186"/>
              <a:ext cx="126280" cy="353110"/>
            </a:xfrm>
            <a:custGeom>
              <a:rect b="b" l="l" r="r" t="t"/>
              <a:pathLst>
                <a:path extrusionOk="0" h="441664" w="157949">
                  <a:moveTo>
                    <a:pt x="12203" y="371070"/>
                  </a:moveTo>
                  <a:cubicBezTo>
                    <a:pt x="20680" y="365574"/>
                    <a:pt x="29462" y="360555"/>
                    <a:pt x="38492" y="356021"/>
                  </a:cubicBezTo>
                  <a:cubicBezTo>
                    <a:pt x="46960" y="353439"/>
                    <a:pt x="54656" y="348791"/>
                    <a:pt x="60876" y="342495"/>
                  </a:cubicBezTo>
                  <a:cubicBezTo>
                    <a:pt x="69162" y="334399"/>
                    <a:pt x="82593" y="304395"/>
                    <a:pt x="92118" y="274391"/>
                  </a:cubicBezTo>
                  <a:cubicBezTo>
                    <a:pt x="101785" y="240846"/>
                    <a:pt x="105624" y="205889"/>
                    <a:pt x="103452" y="171045"/>
                  </a:cubicBezTo>
                  <a:cubicBezTo>
                    <a:pt x="99357" y="129516"/>
                    <a:pt x="84402" y="71318"/>
                    <a:pt x="80593" y="47220"/>
                  </a:cubicBezTo>
                  <a:cubicBezTo>
                    <a:pt x="76782" y="23122"/>
                    <a:pt x="84498" y="13692"/>
                    <a:pt x="95642" y="4929"/>
                  </a:cubicBezTo>
                  <a:cubicBezTo>
                    <a:pt x="108691" y="-5453"/>
                    <a:pt x="126789" y="-881"/>
                    <a:pt x="136409" y="32647"/>
                  </a:cubicBezTo>
                  <a:cubicBezTo>
                    <a:pt x="148810" y="79078"/>
                    <a:pt x="156030" y="126740"/>
                    <a:pt x="157935" y="174760"/>
                  </a:cubicBezTo>
                  <a:cubicBezTo>
                    <a:pt x="158269" y="210341"/>
                    <a:pt x="152773" y="245736"/>
                    <a:pt x="141648" y="279535"/>
                  </a:cubicBezTo>
                  <a:cubicBezTo>
                    <a:pt x="131656" y="308501"/>
                    <a:pt x="118226" y="336161"/>
                    <a:pt x="101643" y="361926"/>
                  </a:cubicBezTo>
                  <a:cubicBezTo>
                    <a:pt x="97071" y="369737"/>
                    <a:pt x="95547" y="376595"/>
                    <a:pt x="88498" y="392406"/>
                  </a:cubicBezTo>
                  <a:cubicBezTo>
                    <a:pt x="81745" y="408237"/>
                    <a:pt x="71258" y="422191"/>
                    <a:pt x="57923" y="433078"/>
                  </a:cubicBezTo>
                  <a:cubicBezTo>
                    <a:pt x="46112" y="441555"/>
                    <a:pt x="40587" y="442603"/>
                    <a:pt x="37825" y="441079"/>
                  </a:cubicBezTo>
                  <a:cubicBezTo>
                    <a:pt x="35063" y="439555"/>
                    <a:pt x="35063" y="435364"/>
                    <a:pt x="40016" y="430887"/>
                  </a:cubicBezTo>
                  <a:cubicBezTo>
                    <a:pt x="48341" y="424391"/>
                    <a:pt x="55437" y="416457"/>
                    <a:pt x="60971" y="407456"/>
                  </a:cubicBezTo>
                  <a:cubicBezTo>
                    <a:pt x="60971" y="407456"/>
                    <a:pt x="50684" y="417743"/>
                    <a:pt x="44017" y="423362"/>
                  </a:cubicBezTo>
                  <a:cubicBezTo>
                    <a:pt x="38044" y="428354"/>
                    <a:pt x="31443" y="432545"/>
                    <a:pt x="24395" y="435840"/>
                  </a:cubicBezTo>
                  <a:cubicBezTo>
                    <a:pt x="17537" y="438888"/>
                    <a:pt x="8012" y="433078"/>
                    <a:pt x="12870" y="428411"/>
                  </a:cubicBezTo>
                  <a:cubicBezTo>
                    <a:pt x="17727" y="423743"/>
                    <a:pt x="22395" y="421553"/>
                    <a:pt x="32491" y="413076"/>
                  </a:cubicBezTo>
                  <a:cubicBezTo>
                    <a:pt x="37701" y="408580"/>
                    <a:pt x="42369" y="403503"/>
                    <a:pt x="46398" y="397931"/>
                  </a:cubicBezTo>
                  <a:cubicBezTo>
                    <a:pt x="39521" y="403208"/>
                    <a:pt x="32225" y="407922"/>
                    <a:pt x="24585" y="412028"/>
                  </a:cubicBezTo>
                  <a:cubicBezTo>
                    <a:pt x="18632" y="415685"/>
                    <a:pt x="11755" y="417533"/>
                    <a:pt x="4773" y="417362"/>
                  </a:cubicBezTo>
                  <a:cubicBezTo>
                    <a:pt x="1154" y="417362"/>
                    <a:pt x="-3228" y="412218"/>
                    <a:pt x="3535" y="407265"/>
                  </a:cubicBezTo>
                  <a:cubicBezTo>
                    <a:pt x="12879" y="402417"/>
                    <a:pt x="21604" y="396473"/>
                    <a:pt x="29538" y="389549"/>
                  </a:cubicBezTo>
                  <a:cubicBezTo>
                    <a:pt x="37063" y="382119"/>
                    <a:pt x="41254" y="375833"/>
                    <a:pt x="39063" y="375642"/>
                  </a:cubicBezTo>
                  <a:cubicBezTo>
                    <a:pt x="36873" y="375452"/>
                    <a:pt x="32872" y="380214"/>
                    <a:pt x="24109" y="382976"/>
                  </a:cubicBezTo>
                  <a:cubicBezTo>
                    <a:pt x="15346" y="385739"/>
                    <a:pt x="5917" y="382976"/>
                    <a:pt x="5059" y="378404"/>
                  </a:cubicBezTo>
                  <a:cubicBezTo>
                    <a:pt x="4202" y="373832"/>
                    <a:pt x="4011" y="375261"/>
                    <a:pt x="12203" y="37107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1"/>
            <p:cNvSpPr/>
            <p:nvPr/>
          </p:nvSpPr>
          <p:spPr>
            <a:xfrm>
              <a:off x="7509451" y="1160411"/>
              <a:ext cx="72725" cy="98625"/>
            </a:xfrm>
            <a:custGeom>
              <a:rect b="b" l="l" r="r" t="t"/>
              <a:pathLst>
                <a:path extrusionOk="0" h="123358" w="90963">
                  <a:moveTo>
                    <a:pt x="90964" y="98317"/>
                  </a:moveTo>
                  <a:cubicBezTo>
                    <a:pt x="90964" y="98317"/>
                    <a:pt x="58007" y="131083"/>
                    <a:pt x="19050" y="121653"/>
                  </a:cubicBezTo>
                  <a:cubicBezTo>
                    <a:pt x="13525" y="117843"/>
                    <a:pt x="0" y="41358"/>
                    <a:pt x="0" y="41358"/>
                  </a:cubicBezTo>
                  <a:cubicBezTo>
                    <a:pt x="0" y="41358"/>
                    <a:pt x="0" y="-1029"/>
                    <a:pt x="32480" y="19"/>
                  </a:cubicBezTo>
                  <a:cubicBezTo>
                    <a:pt x="64961" y="1067"/>
                    <a:pt x="90964" y="98317"/>
                    <a:pt x="90964" y="9831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0" name="Google Shape;540;p1"/>
            <p:cNvGrpSpPr/>
            <p:nvPr/>
          </p:nvGrpSpPr>
          <p:grpSpPr>
            <a:xfrm flipH="1">
              <a:off x="8183211" y="2407472"/>
              <a:ext cx="780359" cy="1195999"/>
              <a:chOff x="3975528" y="3303922"/>
              <a:chExt cx="780359" cy="1195999"/>
            </a:xfrm>
          </p:grpSpPr>
          <p:sp>
            <p:nvSpPr>
              <p:cNvPr id="541" name="Google Shape;541;p1"/>
              <p:cNvSpPr/>
              <p:nvPr/>
            </p:nvSpPr>
            <p:spPr>
              <a:xfrm>
                <a:off x="4158598" y="4226660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689" y="206407"/>
                    </a:moveTo>
                    <a:lnTo>
                      <a:pt x="0" y="103251"/>
                    </a:lnTo>
                    <a:lnTo>
                      <a:pt x="178689" y="0"/>
                    </a:lnTo>
                    <a:lnTo>
                      <a:pt x="357473" y="103251"/>
                    </a:lnTo>
                    <a:lnTo>
                      <a:pt x="178689" y="206407"/>
                    </a:lnTo>
                    <a:close/>
                  </a:path>
                </a:pathLst>
              </a:custGeom>
              <a:solidFill>
                <a:srgbClr val="D6D8E5">
                  <a:alpha val="2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"/>
              <p:cNvSpPr/>
              <p:nvPr/>
            </p:nvSpPr>
            <p:spPr>
              <a:xfrm>
                <a:off x="4385076" y="4094459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"/>
              <p:cNvSpPr/>
              <p:nvPr/>
            </p:nvSpPr>
            <p:spPr>
              <a:xfrm>
                <a:off x="4469909" y="3303922"/>
                <a:ext cx="285978" cy="165049"/>
              </a:xfrm>
              <a:custGeom>
                <a:rect b="b" l="l" r="r" t="t"/>
                <a:pathLst>
                  <a:path extrusionOk="0" h="206311" w="357473">
                    <a:moveTo>
                      <a:pt x="178784" y="206312"/>
                    </a:moveTo>
                    <a:lnTo>
                      <a:pt x="0" y="103156"/>
                    </a:lnTo>
                    <a:lnTo>
                      <a:pt x="178784" y="0"/>
                    </a:lnTo>
                    <a:lnTo>
                      <a:pt x="357473" y="103156"/>
                    </a:lnTo>
                    <a:lnTo>
                      <a:pt x="178784" y="2063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rect b="b" l="l" r="r" t="t"/>
                <a:pathLst>
                  <a:path extrusionOk="0" h="1032319" w="178784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rect b="b" l="l" r="r" t="t"/>
                <a:pathLst>
                  <a:path extrusionOk="0" h="1032319" w="178784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"/>
              <p:cNvSpPr/>
              <p:nvPr/>
            </p:nvSpPr>
            <p:spPr>
              <a:xfrm>
                <a:off x="4612847" y="3386395"/>
                <a:ext cx="142951" cy="825855"/>
              </a:xfrm>
              <a:custGeom>
                <a:rect b="b" l="l" r="r" t="t"/>
                <a:pathLst>
                  <a:path extrusionOk="0" h="1032319" w="178689">
                    <a:moveTo>
                      <a:pt x="178689" y="929068"/>
                    </a:moveTo>
                    <a:lnTo>
                      <a:pt x="0" y="103232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92906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1"/>
              <p:cNvSpPr/>
              <p:nvPr/>
            </p:nvSpPr>
            <p:spPr>
              <a:xfrm>
                <a:off x="4255541" y="3675088"/>
                <a:ext cx="285978" cy="165201"/>
              </a:xfrm>
              <a:custGeom>
                <a:rect b="b" l="l" r="r" t="t"/>
                <a:pathLst>
                  <a:path extrusionOk="0" h="206501" w="357473">
                    <a:moveTo>
                      <a:pt x="178784" y="206502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rect b="b" l="l" r="r" t="t"/>
                <a:pathLst>
                  <a:path extrusionOk="0" h="721899" w="178784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rect b="b" l="l" r="r" t="t"/>
                <a:pathLst>
                  <a:path extrusionOk="0" h="721899" w="178784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"/>
              <p:cNvSpPr/>
              <p:nvPr/>
            </p:nvSpPr>
            <p:spPr>
              <a:xfrm>
                <a:off x="4398478" y="3757637"/>
                <a:ext cx="142950" cy="577519"/>
              </a:xfrm>
              <a:custGeom>
                <a:rect b="b" l="l" r="r" t="t"/>
                <a:pathLst>
                  <a:path extrusionOk="0" h="721899" w="178688">
                    <a:moveTo>
                      <a:pt x="178689" y="618744"/>
                    </a:moveTo>
                    <a:lnTo>
                      <a:pt x="0" y="72190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6187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"/>
              <p:cNvSpPr/>
              <p:nvPr/>
            </p:nvSpPr>
            <p:spPr>
              <a:xfrm>
                <a:off x="3975528" y="4334796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"/>
              <p:cNvSpPr/>
              <p:nvPr/>
            </p:nvSpPr>
            <p:spPr>
              <a:xfrm>
                <a:off x="4027311" y="4067196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784" y="206407"/>
                    </a:moveTo>
                    <a:lnTo>
                      <a:pt x="0" y="103156"/>
                    </a:lnTo>
                    <a:lnTo>
                      <a:pt x="178689" y="0"/>
                    </a:lnTo>
                    <a:lnTo>
                      <a:pt x="357473" y="103156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rect b="b" l="l" r="r" t="t"/>
                <a:pathLst>
                  <a:path extrusionOk="0" h="399097" w="178784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rect b="b" l="l" r="r" t="t"/>
                <a:pathLst>
                  <a:path extrusionOk="0" h="399097" w="178784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1"/>
              <p:cNvSpPr/>
              <p:nvPr/>
            </p:nvSpPr>
            <p:spPr>
              <a:xfrm>
                <a:off x="4170249" y="4149670"/>
                <a:ext cx="142951" cy="319278"/>
              </a:xfrm>
              <a:custGeom>
                <a:rect b="b" l="l" r="r" t="t"/>
                <a:pathLst>
                  <a:path extrusionOk="0" h="399097" w="178689">
                    <a:moveTo>
                      <a:pt x="178689" y="295846"/>
                    </a:moveTo>
                    <a:lnTo>
                      <a:pt x="0" y="399098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29584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1"/>
              <p:cNvSpPr/>
              <p:nvPr/>
            </p:nvSpPr>
            <p:spPr>
              <a:xfrm>
                <a:off x="4359514" y="3443605"/>
                <a:ext cx="123401" cy="242674"/>
              </a:xfrm>
              <a:custGeom>
                <a:rect b="b" l="l" r="r" t="t"/>
                <a:pathLst>
                  <a:path extrusionOk="0" h="303342" w="154251">
                    <a:moveTo>
                      <a:pt x="65595" y="234575"/>
                    </a:moveTo>
                    <a:cubicBezTo>
                      <a:pt x="79310" y="258921"/>
                      <a:pt x="95907" y="281534"/>
                      <a:pt x="115030" y="301917"/>
                    </a:cubicBezTo>
                    <a:cubicBezTo>
                      <a:pt x="120364" y="308108"/>
                      <a:pt x="161512" y="292392"/>
                      <a:pt x="153130" y="288010"/>
                    </a:cubicBezTo>
                    <a:cubicBezTo>
                      <a:pt x="144747" y="283629"/>
                      <a:pt x="117601" y="246005"/>
                      <a:pt x="104171" y="221335"/>
                    </a:cubicBezTo>
                    <a:cubicBezTo>
                      <a:pt x="92896" y="191398"/>
                      <a:pt x="83356" y="160833"/>
                      <a:pt x="75596" y="129800"/>
                    </a:cubicBezTo>
                    <a:cubicBezTo>
                      <a:pt x="67119" y="99225"/>
                      <a:pt x="59880" y="54267"/>
                      <a:pt x="53689" y="33121"/>
                    </a:cubicBezTo>
                    <a:cubicBezTo>
                      <a:pt x="50377" y="17186"/>
                      <a:pt x="38044" y="4670"/>
                      <a:pt x="22161" y="1117"/>
                    </a:cubicBezTo>
                    <a:cubicBezTo>
                      <a:pt x="7397" y="-2312"/>
                      <a:pt x="-2223" y="1689"/>
                      <a:pt x="444" y="19596"/>
                    </a:cubicBezTo>
                    <a:cubicBezTo>
                      <a:pt x="4730" y="50743"/>
                      <a:pt x="29305" y="172853"/>
                      <a:pt x="65595" y="234575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"/>
              <p:cNvSpPr/>
              <p:nvPr/>
            </p:nvSpPr>
            <p:spPr>
              <a:xfrm>
                <a:off x="4386191" y="4013507"/>
                <a:ext cx="85270" cy="65855"/>
              </a:xfrm>
              <a:custGeom>
                <a:rect b="b" l="l" r="r" t="t"/>
                <a:pathLst>
                  <a:path extrusionOk="0" h="82319" w="106588">
                    <a:moveTo>
                      <a:pt x="8606" y="2"/>
                    </a:moveTo>
                    <a:cubicBezTo>
                      <a:pt x="21369" y="10385"/>
                      <a:pt x="40229" y="860"/>
                      <a:pt x="41181" y="1812"/>
                    </a:cubicBezTo>
                    <a:cubicBezTo>
                      <a:pt x="56119" y="15766"/>
                      <a:pt x="71828" y="28863"/>
                      <a:pt x="88235" y="41055"/>
                    </a:cubicBezTo>
                    <a:cubicBezTo>
                      <a:pt x="96141" y="47246"/>
                      <a:pt x="108523" y="55628"/>
                      <a:pt x="106332" y="67630"/>
                    </a:cubicBezTo>
                    <a:cubicBezTo>
                      <a:pt x="102332" y="89156"/>
                      <a:pt x="68232" y="82489"/>
                      <a:pt x="54897" y="75917"/>
                    </a:cubicBezTo>
                    <a:cubicBezTo>
                      <a:pt x="41562" y="69344"/>
                      <a:pt x="31371" y="58486"/>
                      <a:pt x="19083" y="50866"/>
                    </a:cubicBezTo>
                    <a:cubicBezTo>
                      <a:pt x="10320" y="45437"/>
                      <a:pt x="1653" y="42579"/>
                      <a:pt x="33" y="31816"/>
                    </a:cubicBezTo>
                    <a:cubicBezTo>
                      <a:pt x="-538" y="25244"/>
                      <a:pt x="6415" y="-283"/>
                      <a:pt x="8606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"/>
              <p:cNvSpPr/>
              <p:nvPr/>
            </p:nvSpPr>
            <p:spPr>
              <a:xfrm>
                <a:off x="4386358" y="4035136"/>
                <a:ext cx="84898" cy="44294"/>
              </a:xfrm>
              <a:custGeom>
                <a:rect b="b" l="l" r="r" t="t"/>
                <a:pathLst>
                  <a:path extrusionOk="0" h="55368" w="106123">
                    <a:moveTo>
                      <a:pt x="301" y="0"/>
                    </a:moveTo>
                    <a:cubicBezTo>
                      <a:pt x="1920" y="10668"/>
                      <a:pt x="10492" y="13525"/>
                      <a:pt x="19351" y="19050"/>
                    </a:cubicBezTo>
                    <a:cubicBezTo>
                      <a:pt x="31828" y="26765"/>
                      <a:pt x="42782" y="38100"/>
                      <a:pt x="55831" y="44577"/>
                    </a:cubicBezTo>
                    <a:cubicBezTo>
                      <a:pt x="68881" y="51054"/>
                      <a:pt x="97646" y="56674"/>
                      <a:pt x="106123" y="41338"/>
                    </a:cubicBezTo>
                    <a:cubicBezTo>
                      <a:pt x="101551" y="62008"/>
                      <a:pt x="68023" y="55531"/>
                      <a:pt x="54879" y="48958"/>
                    </a:cubicBezTo>
                    <a:cubicBezTo>
                      <a:pt x="41734" y="42386"/>
                      <a:pt x="31352" y="31528"/>
                      <a:pt x="19065" y="23908"/>
                    </a:cubicBezTo>
                    <a:cubicBezTo>
                      <a:pt x="10302" y="18479"/>
                      <a:pt x="1634" y="15621"/>
                      <a:pt x="15" y="4858"/>
                    </a:cubicBezTo>
                    <a:cubicBezTo>
                      <a:pt x="-40" y="3229"/>
                      <a:pt x="56" y="1610"/>
                      <a:pt x="30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1"/>
              <p:cNvSpPr/>
              <p:nvPr/>
            </p:nvSpPr>
            <p:spPr>
              <a:xfrm>
                <a:off x="4488338" y="3953912"/>
                <a:ext cx="85261" cy="63613"/>
              </a:xfrm>
              <a:custGeom>
                <a:rect b="b" l="l" r="r" t="t"/>
                <a:pathLst>
                  <a:path extrusionOk="0" h="79516" w="106576">
                    <a:moveTo>
                      <a:pt x="10192" y="58"/>
                    </a:moveTo>
                    <a:cubicBezTo>
                      <a:pt x="22955" y="10440"/>
                      <a:pt x="45244" y="-895"/>
                      <a:pt x="46196" y="58"/>
                    </a:cubicBezTo>
                    <a:cubicBezTo>
                      <a:pt x="59433" y="13574"/>
                      <a:pt x="73460" y="26299"/>
                      <a:pt x="88202" y="38158"/>
                    </a:cubicBezTo>
                    <a:cubicBezTo>
                      <a:pt x="96202" y="44444"/>
                      <a:pt x="108585" y="52826"/>
                      <a:pt x="106299" y="64828"/>
                    </a:cubicBezTo>
                    <a:cubicBezTo>
                      <a:pt x="102298" y="86354"/>
                      <a:pt x="68199" y="79687"/>
                      <a:pt x="54959" y="73114"/>
                    </a:cubicBezTo>
                    <a:cubicBezTo>
                      <a:pt x="41719" y="66542"/>
                      <a:pt x="31337" y="55684"/>
                      <a:pt x="19050" y="48064"/>
                    </a:cubicBezTo>
                    <a:cubicBezTo>
                      <a:pt x="10287" y="42634"/>
                      <a:pt x="1715" y="39777"/>
                      <a:pt x="0" y="29014"/>
                    </a:cubicBezTo>
                    <a:cubicBezTo>
                      <a:pt x="721" y="18622"/>
                      <a:pt x="4243" y="8611"/>
                      <a:pt x="10192" y="58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1"/>
              <p:cNvSpPr/>
              <p:nvPr/>
            </p:nvSpPr>
            <p:spPr>
              <a:xfrm>
                <a:off x="4488682" y="3974367"/>
                <a:ext cx="84923" cy="44256"/>
              </a:xfrm>
              <a:custGeom>
                <a:rect b="b" l="l" r="r" t="t"/>
                <a:pathLst>
                  <a:path extrusionOk="0" h="55320" w="106154">
                    <a:moveTo>
                      <a:pt x="331" y="0"/>
                    </a:moveTo>
                    <a:cubicBezTo>
                      <a:pt x="1951" y="10573"/>
                      <a:pt x="10523" y="13525"/>
                      <a:pt x="19381" y="19050"/>
                    </a:cubicBezTo>
                    <a:cubicBezTo>
                      <a:pt x="31859" y="26765"/>
                      <a:pt x="42813" y="38100"/>
                      <a:pt x="55767" y="44482"/>
                    </a:cubicBezTo>
                    <a:cubicBezTo>
                      <a:pt x="68721" y="50863"/>
                      <a:pt x="97677" y="56578"/>
                      <a:pt x="106154" y="41243"/>
                    </a:cubicBezTo>
                    <a:cubicBezTo>
                      <a:pt x="101582" y="62008"/>
                      <a:pt x="68054" y="55435"/>
                      <a:pt x="54910" y="48958"/>
                    </a:cubicBezTo>
                    <a:cubicBezTo>
                      <a:pt x="41765" y="42481"/>
                      <a:pt x="31383" y="31528"/>
                      <a:pt x="19096" y="23908"/>
                    </a:cubicBezTo>
                    <a:cubicBezTo>
                      <a:pt x="10333" y="18478"/>
                      <a:pt x="1665" y="15621"/>
                      <a:pt x="46" y="4858"/>
                    </a:cubicBezTo>
                    <a:cubicBezTo>
                      <a:pt x="-67" y="3229"/>
                      <a:pt x="28" y="1600"/>
                      <a:pt x="33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"/>
              <p:cNvSpPr/>
              <p:nvPr/>
            </p:nvSpPr>
            <p:spPr>
              <a:xfrm>
                <a:off x="4254514" y="3662153"/>
                <a:ext cx="298029" cy="360530"/>
              </a:xfrm>
              <a:custGeom>
                <a:rect b="b" l="l" r="r" t="t"/>
                <a:pathLst>
                  <a:path extrusionOk="0" h="450662" w="372536">
                    <a:moveTo>
                      <a:pt x="2903" y="30848"/>
                    </a:moveTo>
                    <a:cubicBezTo>
                      <a:pt x="-11194" y="119145"/>
                      <a:pt x="27954" y="152006"/>
                      <a:pt x="79103" y="170865"/>
                    </a:cubicBezTo>
                    <a:cubicBezTo>
                      <a:pt x="115679" y="184296"/>
                      <a:pt x="168162" y="205060"/>
                      <a:pt x="168162" y="205060"/>
                    </a:cubicBezTo>
                    <a:cubicBezTo>
                      <a:pt x="168162" y="205060"/>
                      <a:pt x="167400" y="224110"/>
                      <a:pt x="167019" y="267925"/>
                    </a:cubicBezTo>
                    <a:cubicBezTo>
                      <a:pt x="167019" y="306025"/>
                      <a:pt x="171686" y="445947"/>
                      <a:pt x="171686" y="445947"/>
                    </a:cubicBezTo>
                    <a:cubicBezTo>
                      <a:pt x="183944" y="452234"/>
                      <a:pt x="198481" y="452234"/>
                      <a:pt x="210739" y="445947"/>
                    </a:cubicBezTo>
                    <a:cubicBezTo>
                      <a:pt x="210739" y="445947"/>
                      <a:pt x="231313" y="338886"/>
                      <a:pt x="235694" y="290595"/>
                    </a:cubicBezTo>
                    <a:cubicBezTo>
                      <a:pt x="241600" y="225063"/>
                      <a:pt x="251601" y="182200"/>
                      <a:pt x="248267" y="168103"/>
                    </a:cubicBezTo>
                    <a:cubicBezTo>
                      <a:pt x="245314" y="155721"/>
                      <a:pt x="173782" y="120478"/>
                      <a:pt x="151017" y="101428"/>
                    </a:cubicBezTo>
                    <a:lnTo>
                      <a:pt x="301036" y="151720"/>
                    </a:lnTo>
                    <a:cubicBezTo>
                      <a:pt x="298036" y="167932"/>
                      <a:pt x="296538" y="184381"/>
                      <a:pt x="296559" y="200869"/>
                    </a:cubicBezTo>
                    <a:cubicBezTo>
                      <a:pt x="297892" y="252780"/>
                      <a:pt x="300845" y="365271"/>
                      <a:pt x="300845" y="365271"/>
                    </a:cubicBezTo>
                    <a:cubicBezTo>
                      <a:pt x="300845" y="365271"/>
                      <a:pt x="321419" y="380130"/>
                      <a:pt x="338945" y="365271"/>
                    </a:cubicBezTo>
                    <a:cubicBezTo>
                      <a:pt x="338945" y="365271"/>
                      <a:pt x="377045" y="142576"/>
                      <a:pt x="372092" y="113144"/>
                    </a:cubicBezTo>
                    <a:cubicBezTo>
                      <a:pt x="367711" y="85140"/>
                      <a:pt x="235599" y="27990"/>
                      <a:pt x="212263" y="8369"/>
                    </a:cubicBezTo>
                    <a:cubicBezTo>
                      <a:pt x="204058" y="1673"/>
                      <a:pt x="193384" y="-1204"/>
                      <a:pt x="182926" y="463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"/>
              <p:cNvSpPr/>
              <p:nvPr/>
            </p:nvSpPr>
            <p:spPr>
              <a:xfrm>
                <a:off x="4279346" y="3421120"/>
                <a:ext cx="93728" cy="91216"/>
              </a:xfrm>
              <a:custGeom>
                <a:rect b="b" l="l" r="r" t="t"/>
                <a:pathLst>
                  <a:path extrusionOk="0" h="114020" w="117160">
                    <a:moveTo>
                      <a:pt x="24041" y="0"/>
                    </a:moveTo>
                    <a:cubicBezTo>
                      <a:pt x="24041" y="0"/>
                      <a:pt x="26232" y="42101"/>
                      <a:pt x="25279" y="45815"/>
                    </a:cubicBezTo>
                    <a:cubicBezTo>
                      <a:pt x="24327" y="49530"/>
                      <a:pt x="6229" y="61817"/>
                      <a:pt x="609" y="66294"/>
                    </a:cubicBezTo>
                    <a:cubicBezTo>
                      <a:pt x="-5010" y="70771"/>
                      <a:pt x="29661" y="104394"/>
                      <a:pt x="46425" y="112300"/>
                    </a:cubicBezTo>
                    <a:cubicBezTo>
                      <a:pt x="63189" y="120205"/>
                      <a:pt x="116148" y="99727"/>
                      <a:pt x="117100" y="74200"/>
                    </a:cubicBezTo>
                    <a:cubicBezTo>
                      <a:pt x="118053" y="48673"/>
                      <a:pt x="107575" y="26575"/>
                      <a:pt x="99860" y="25146"/>
                    </a:cubicBezTo>
                    <a:cubicBezTo>
                      <a:pt x="92145" y="23717"/>
                      <a:pt x="24041" y="0"/>
                      <a:pt x="24041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1"/>
              <p:cNvSpPr/>
              <p:nvPr/>
            </p:nvSpPr>
            <p:spPr>
              <a:xfrm>
                <a:off x="4254597" y="3433943"/>
                <a:ext cx="151659" cy="296670"/>
              </a:xfrm>
              <a:custGeom>
                <a:rect b="b" l="l" r="r" t="t"/>
                <a:pathLst>
                  <a:path extrusionOk="0" h="370837" w="189574">
                    <a:moveTo>
                      <a:pt x="50329" y="37015"/>
                    </a:moveTo>
                    <a:cubicBezTo>
                      <a:pt x="50329" y="37015"/>
                      <a:pt x="80809" y="82450"/>
                      <a:pt x="123386" y="86736"/>
                    </a:cubicBezTo>
                    <a:cubicBezTo>
                      <a:pt x="136816" y="73496"/>
                      <a:pt x="137959" y="26442"/>
                      <a:pt x="119385" y="11393"/>
                    </a:cubicBezTo>
                    <a:cubicBezTo>
                      <a:pt x="119385" y="11393"/>
                      <a:pt x="136530" y="-2323"/>
                      <a:pt x="147960" y="344"/>
                    </a:cubicBezTo>
                    <a:cubicBezTo>
                      <a:pt x="160529" y="7926"/>
                      <a:pt x="169882" y="19861"/>
                      <a:pt x="174249" y="33872"/>
                    </a:cubicBezTo>
                    <a:cubicBezTo>
                      <a:pt x="185150" y="65076"/>
                      <a:pt x="190313" y="97985"/>
                      <a:pt x="189489" y="131027"/>
                    </a:cubicBezTo>
                    <a:cubicBezTo>
                      <a:pt x="188727" y="175604"/>
                      <a:pt x="189489" y="288380"/>
                      <a:pt x="189489" y="288380"/>
                    </a:cubicBezTo>
                    <a:cubicBezTo>
                      <a:pt x="184440" y="315326"/>
                      <a:pt x="168114" y="338824"/>
                      <a:pt x="144626" y="352960"/>
                    </a:cubicBezTo>
                    <a:cubicBezTo>
                      <a:pt x="113965" y="370266"/>
                      <a:pt x="77860" y="375239"/>
                      <a:pt x="43661" y="366866"/>
                    </a:cubicBezTo>
                    <a:cubicBezTo>
                      <a:pt x="26445" y="363208"/>
                      <a:pt x="12392" y="350816"/>
                      <a:pt x="6609" y="334195"/>
                    </a:cubicBezTo>
                    <a:cubicBezTo>
                      <a:pt x="8609" y="302858"/>
                      <a:pt x="20992" y="238945"/>
                      <a:pt x="16134" y="199226"/>
                    </a:cubicBezTo>
                    <a:cubicBezTo>
                      <a:pt x="11276" y="159507"/>
                      <a:pt x="2609" y="130551"/>
                      <a:pt x="418" y="98832"/>
                    </a:cubicBezTo>
                    <a:cubicBezTo>
                      <a:pt x="-1773" y="67114"/>
                      <a:pt x="4609" y="67686"/>
                      <a:pt x="20611" y="56351"/>
                    </a:cubicBezTo>
                    <a:cubicBezTo>
                      <a:pt x="30053" y="49217"/>
                      <a:pt x="39984" y="42759"/>
                      <a:pt x="50329" y="3701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1"/>
              <p:cNvSpPr/>
              <p:nvPr/>
            </p:nvSpPr>
            <p:spPr>
              <a:xfrm>
                <a:off x="4275867" y="3326707"/>
                <a:ext cx="101092" cy="122957"/>
              </a:xfrm>
              <a:custGeom>
                <a:rect b="b" l="l" r="r" t="t"/>
                <a:pathLst>
                  <a:path extrusionOk="0" h="153696" w="126365">
                    <a:moveTo>
                      <a:pt x="123547" y="55607"/>
                    </a:moveTo>
                    <a:lnTo>
                      <a:pt x="123547" y="55607"/>
                    </a:lnTo>
                    <a:cubicBezTo>
                      <a:pt x="118499" y="22936"/>
                      <a:pt x="94972" y="-1543"/>
                      <a:pt x="61349" y="76"/>
                    </a:cubicBezTo>
                    <a:cubicBezTo>
                      <a:pt x="25578" y="2019"/>
                      <a:pt x="-1846" y="32594"/>
                      <a:pt x="97" y="68361"/>
                    </a:cubicBezTo>
                    <a:cubicBezTo>
                      <a:pt x="99" y="68399"/>
                      <a:pt x="101" y="68427"/>
                      <a:pt x="103" y="68465"/>
                    </a:cubicBezTo>
                    <a:cubicBezTo>
                      <a:pt x="1271" y="88611"/>
                      <a:pt x="11858" y="107032"/>
                      <a:pt x="28678" y="118186"/>
                    </a:cubicBezTo>
                    <a:cubicBezTo>
                      <a:pt x="29839" y="123139"/>
                      <a:pt x="31598" y="127940"/>
                      <a:pt x="33917" y="132473"/>
                    </a:cubicBezTo>
                    <a:cubicBezTo>
                      <a:pt x="45728" y="146380"/>
                      <a:pt x="81542" y="155048"/>
                      <a:pt x="92114" y="153524"/>
                    </a:cubicBezTo>
                    <a:cubicBezTo>
                      <a:pt x="104686" y="152400"/>
                      <a:pt x="115295" y="143713"/>
                      <a:pt x="118880" y="131616"/>
                    </a:cubicBezTo>
                    <a:cubicBezTo>
                      <a:pt x="129833" y="105899"/>
                      <a:pt x="126309" y="71609"/>
                      <a:pt x="123547" y="5560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"/>
              <p:cNvSpPr/>
              <p:nvPr/>
            </p:nvSpPr>
            <p:spPr>
              <a:xfrm>
                <a:off x="4266495" y="3315741"/>
                <a:ext cx="106605" cy="105444"/>
              </a:xfrm>
              <a:custGeom>
                <a:rect b="b" l="l" r="r" t="t"/>
                <a:pathLst>
                  <a:path extrusionOk="0" h="131805" w="133256">
                    <a:moveTo>
                      <a:pt x="40114" y="131806"/>
                    </a:moveTo>
                    <a:lnTo>
                      <a:pt x="40114" y="131806"/>
                    </a:lnTo>
                    <a:lnTo>
                      <a:pt x="43162" y="103231"/>
                    </a:lnTo>
                    <a:cubicBezTo>
                      <a:pt x="43162" y="103231"/>
                      <a:pt x="19921" y="43033"/>
                      <a:pt x="74880" y="54653"/>
                    </a:cubicBezTo>
                    <a:cubicBezTo>
                      <a:pt x="111170" y="62273"/>
                      <a:pt x="120314" y="65512"/>
                      <a:pt x="131363" y="41223"/>
                    </a:cubicBezTo>
                    <a:cubicBezTo>
                      <a:pt x="142412" y="16934"/>
                      <a:pt x="103455" y="-5068"/>
                      <a:pt x="57164" y="1028"/>
                    </a:cubicBezTo>
                    <a:cubicBezTo>
                      <a:pt x="24162" y="4533"/>
                      <a:pt x="-666" y="32717"/>
                      <a:pt x="14" y="65893"/>
                    </a:cubicBezTo>
                    <a:cubicBezTo>
                      <a:pt x="1252" y="83895"/>
                      <a:pt x="6014" y="120185"/>
                      <a:pt x="40114" y="131806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"/>
              <p:cNvSpPr/>
              <p:nvPr/>
            </p:nvSpPr>
            <p:spPr>
              <a:xfrm>
                <a:off x="4373043" y="3434522"/>
                <a:ext cx="49149" cy="71094"/>
              </a:xfrm>
              <a:custGeom>
                <a:rect b="b" l="l" r="r" t="t"/>
                <a:pathLst>
                  <a:path extrusionOk="0" h="88868" w="61436">
                    <a:moveTo>
                      <a:pt x="39243" y="88868"/>
                    </a:moveTo>
                    <a:cubicBezTo>
                      <a:pt x="47575" y="88601"/>
                      <a:pt x="55499" y="85192"/>
                      <a:pt x="61436" y="79343"/>
                    </a:cubicBezTo>
                    <a:cubicBezTo>
                      <a:pt x="60198" y="63722"/>
                      <a:pt x="40196" y="4381"/>
                      <a:pt x="0" y="0"/>
                    </a:cubicBezTo>
                    <a:cubicBezTo>
                      <a:pt x="10976" y="7630"/>
                      <a:pt x="19668" y="18098"/>
                      <a:pt x="25146" y="30290"/>
                    </a:cubicBezTo>
                    <a:cubicBezTo>
                      <a:pt x="31347" y="49425"/>
                      <a:pt x="36060" y="69009"/>
                      <a:pt x="39243" y="8886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67" name="Google Shape;567;p1"/>
              <p:cNvGrpSpPr/>
              <p:nvPr/>
            </p:nvGrpSpPr>
            <p:grpSpPr>
              <a:xfrm flipH="1">
                <a:off x="4321769" y="3621401"/>
                <a:ext cx="239005" cy="181217"/>
                <a:chOff x="6621095" y="1452181"/>
                <a:chExt cx="330893" cy="250785"/>
              </a:xfrm>
            </p:grpSpPr>
            <p:sp>
              <p:nvSpPr>
                <p:cNvPr id="568" name="Google Shape;568;p1"/>
                <p:cNvSpPr/>
                <p:nvPr/>
              </p:nvSpPr>
              <p:spPr>
                <a:xfrm>
                  <a:off x="6648789" y="1521520"/>
                  <a:ext cx="303199" cy="174500"/>
                </a:xfrm>
                <a:custGeom>
                  <a:rect b="b" l="l" r="r" t="t"/>
                  <a:pathLst>
                    <a:path extrusionOk="0" h="174500" w="303199">
                      <a:moveTo>
                        <a:pt x="0" y="63249"/>
                      </a:moveTo>
                      <a:lnTo>
                        <a:pt x="107878" y="860"/>
                      </a:lnTo>
                      <a:cubicBezTo>
                        <a:pt x="109779" y="-287"/>
                        <a:pt x="112155" y="-287"/>
                        <a:pt x="114056" y="860"/>
                      </a:cubicBezTo>
                      <a:lnTo>
                        <a:pt x="303200" y="110302"/>
                      </a:lnTo>
                      <a:lnTo>
                        <a:pt x="192280" y="174501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1"/>
                <p:cNvSpPr/>
                <p:nvPr/>
              </p:nvSpPr>
              <p:spPr>
                <a:xfrm>
                  <a:off x="6790409" y="1564671"/>
                  <a:ext cx="79173" cy="45815"/>
                </a:xfrm>
                <a:custGeom>
                  <a:rect b="b" l="l" r="r" t="t"/>
                  <a:pathLst>
                    <a:path extrusionOk="0" h="45815" w="79173">
                      <a:moveTo>
                        <a:pt x="79174" y="29242"/>
                      </a:moveTo>
                      <a:lnTo>
                        <a:pt x="50660" y="45815"/>
                      </a:lnTo>
                      <a:lnTo>
                        <a:pt x="0" y="16478"/>
                      </a:lnTo>
                      <a:lnTo>
                        <a:pt x="28514" y="0"/>
                      </a:lnTo>
                      <a:lnTo>
                        <a:pt x="79174" y="29242"/>
                      </a:lnTo>
                      <a:close/>
                    </a:path>
                  </a:pathLst>
                </a:custGeom>
                <a:solidFill>
                  <a:srgbClr val="000000">
                    <a:alpha val="14509"/>
                  </a:srgb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0" name="Google Shape;570;p1"/>
                <p:cNvSpPr/>
                <p:nvPr/>
              </p:nvSpPr>
              <p:spPr>
                <a:xfrm>
                  <a:off x="6648780" y="1584674"/>
                  <a:ext cx="303209" cy="118292"/>
                </a:xfrm>
                <a:custGeom>
                  <a:rect b="b" l="l" r="r" t="t"/>
                  <a:pathLst>
                    <a:path extrusionOk="0" h="118292" w="303209">
                      <a:moveTo>
                        <a:pt x="303209" y="47149"/>
                      </a:moveTo>
                      <a:lnTo>
                        <a:pt x="303209" y="49721"/>
                      </a:lnTo>
                      <a:cubicBezTo>
                        <a:pt x="303237" y="53440"/>
                        <a:pt x="301279" y="56892"/>
                        <a:pt x="298076" y="58769"/>
                      </a:cubicBezTo>
                      <a:lnTo>
                        <a:pt x="197517" y="116872"/>
                      </a:lnTo>
                      <a:cubicBezTo>
                        <a:pt x="194323" y="118766"/>
                        <a:pt x="190350" y="118766"/>
                        <a:pt x="187157" y="116872"/>
                      </a:cubicBezTo>
                      <a:lnTo>
                        <a:pt x="5237" y="12097"/>
                      </a:lnTo>
                      <a:cubicBezTo>
                        <a:pt x="1863" y="10147"/>
                        <a:pt x="-153" y="6475"/>
                        <a:pt x="9" y="2572"/>
                      </a:cubicBezTo>
                      <a:lnTo>
                        <a:pt x="9" y="0"/>
                      </a:lnTo>
                      <a:lnTo>
                        <a:pt x="192289" y="111252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1"/>
                <p:cNvSpPr/>
                <p:nvPr/>
              </p:nvSpPr>
              <p:spPr>
                <a:xfrm>
                  <a:off x="6621095" y="1454086"/>
                  <a:ext cx="217122" cy="244320"/>
                </a:xfrm>
                <a:custGeom>
                  <a:rect b="b" l="l" r="r" t="t"/>
                  <a:pathLst>
                    <a:path extrusionOk="0" h="244320" w="217122">
                      <a:moveTo>
                        <a:pt x="217123" y="243459"/>
                      </a:moveTo>
                      <a:cubicBezTo>
                        <a:pt x="213644" y="244834"/>
                        <a:pt x="209728" y="244552"/>
                        <a:pt x="206478" y="242697"/>
                      </a:cubicBezTo>
                      <a:lnTo>
                        <a:pt x="25888" y="137922"/>
                      </a:lnTo>
                      <a:cubicBezTo>
                        <a:pt x="22695" y="136081"/>
                        <a:pt x="20499" y="132899"/>
                        <a:pt x="19900" y="129254"/>
                      </a:cubicBezTo>
                      <a:lnTo>
                        <a:pt x="36" y="10763"/>
                      </a:lnTo>
                      <a:cubicBezTo>
                        <a:pt x="-12" y="10097"/>
                        <a:pt x="-12" y="9429"/>
                        <a:pt x="36" y="8763"/>
                      </a:cubicBezTo>
                      <a:cubicBezTo>
                        <a:pt x="26" y="5457"/>
                        <a:pt x="1366" y="2291"/>
                        <a:pt x="3743" y="0"/>
                      </a:cubicBezTo>
                      <a:lnTo>
                        <a:pt x="191935" y="108871"/>
                      </a:lnTo>
                      <a:cubicBezTo>
                        <a:pt x="194226" y="110281"/>
                        <a:pt x="195813" y="112601"/>
                        <a:pt x="196307" y="115252"/>
                      </a:cubicBez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1"/>
                <p:cNvSpPr/>
                <p:nvPr/>
              </p:nvSpPr>
              <p:spPr>
                <a:xfrm>
                  <a:off x="6624647" y="1452181"/>
                  <a:ext cx="216421" cy="245364"/>
                </a:xfrm>
                <a:custGeom>
                  <a:rect b="b" l="l" r="r" t="t"/>
                  <a:pathLst>
                    <a:path extrusionOk="0" h="245364" w="216421">
                      <a:moveTo>
                        <a:pt x="216422" y="243840"/>
                      </a:moveTo>
                      <a:lnTo>
                        <a:pt x="215186" y="244602"/>
                      </a:lnTo>
                      <a:lnTo>
                        <a:pt x="213570" y="245364"/>
                      </a:lnTo>
                      <a:lnTo>
                        <a:pt x="192090" y="117157"/>
                      </a:lnTo>
                      <a:cubicBezTo>
                        <a:pt x="191596" y="114506"/>
                        <a:pt x="190008" y="112186"/>
                        <a:pt x="187718" y="110776"/>
                      </a:cubicBezTo>
                      <a:lnTo>
                        <a:pt x="0" y="1905"/>
                      </a:lnTo>
                      <a:cubicBezTo>
                        <a:pt x="694" y="1117"/>
                        <a:pt x="1530" y="471"/>
                        <a:pt x="2471" y="0"/>
                      </a:cubicBezTo>
                      <a:lnTo>
                        <a:pt x="191044" y="109061"/>
                      </a:lnTo>
                      <a:cubicBezTo>
                        <a:pt x="193373" y="110453"/>
                        <a:pt x="194998" y="112774"/>
                        <a:pt x="195512" y="115443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73" name="Google Shape;573;p1"/>
              <p:cNvSpPr/>
              <p:nvPr/>
            </p:nvSpPr>
            <p:spPr>
              <a:xfrm>
                <a:off x="4228115" y="3483465"/>
                <a:ext cx="114539" cy="321870"/>
              </a:xfrm>
              <a:custGeom>
                <a:rect b="b" l="l" r="r" t="t"/>
                <a:pathLst>
                  <a:path extrusionOk="0" h="402337" w="143174">
                    <a:moveTo>
                      <a:pt x="132316" y="337406"/>
                    </a:moveTo>
                    <a:cubicBezTo>
                      <a:pt x="124650" y="332329"/>
                      <a:pt x="116664" y="327748"/>
                      <a:pt x="108408" y="323690"/>
                    </a:cubicBezTo>
                    <a:cubicBezTo>
                      <a:pt x="100708" y="321280"/>
                      <a:pt x="93712" y="317032"/>
                      <a:pt x="88025" y="311307"/>
                    </a:cubicBezTo>
                    <a:cubicBezTo>
                      <a:pt x="80500" y="303973"/>
                      <a:pt x="68308" y="276255"/>
                      <a:pt x="59450" y="249204"/>
                    </a:cubicBezTo>
                    <a:cubicBezTo>
                      <a:pt x="50616" y="218763"/>
                      <a:pt x="47136" y="187016"/>
                      <a:pt x="49163" y="155383"/>
                    </a:cubicBezTo>
                    <a:cubicBezTo>
                      <a:pt x="52877" y="117283"/>
                      <a:pt x="66498" y="64419"/>
                      <a:pt x="69927" y="42607"/>
                    </a:cubicBezTo>
                    <a:cubicBezTo>
                      <a:pt x="73356" y="20795"/>
                      <a:pt x="66403" y="12127"/>
                      <a:pt x="56211" y="4507"/>
                    </a:cubicBezTo>
                    <a:cubicBezTo>
                      <a:pt x="44305" y="-5018"/>
                      <a:pt x="27636" y="-732"/>
                      <a:pt x="19064" y="29844"/>
                    </a:cubicBezTo>
                    <a:cubicBezTo>
                      <a:pt x="7948" y="72154"/>
                      <a:pt x="1559" y="115569"/>
                      <a:pt x="14" y="159288"/>
                    </a:cubicBezTo>
                    <a:cubicBezTo>
                      <a:pt x="-297" y="191635"/>
                      <a:pt x="4690" y="223811"/>
                      <a:pt x="14777" y="254538"/>
                    </a:cubicBezTo>
                    <a:cubicBezTo>
                      <a:pt x="23864" y="280970"/>
                      <a:pt x="36113" y="306202"/>
                      <a:pt x="51258" y="329691"/>
                    </a:cubicBezTo>
                    <a:cubicBezTo>
                      <a:pt x="55449" y="336739"/>
                      <a:pt x="56783" y="342930"/>
                      <a:pt x="63164" y="357313"/>
                    </a:cubicBezTo>
                    <a:cubicBezTo>
                      <a:pt x="69329" y="371772"/>
                      <a:pt x="78905" y="384517"/>
                      <a:pt x="91073" y="394461"/>
                    </a:cubicBezTo>
                    <a:cubicBezTo>
                      <a:pt x="101836" y="402176"/>
                      <a:pt x="106884" y="403224"/>
                      <a:pt x="109361" y="401795"/>
                    </a:cubicBezTo>
                    <a:cubicBezTo>
                      <a:pt x="111837" y="400366"/>
                      <a:pt x="111837" y="396461"/>
                      <a:pt x="107360" y="392270"/>
                    </a:cubicBezTo>
                    <a:cubicBezTo>
                      <a:pt x="99783" y="386317"/>
                      <a:pt x="93331" y="379059"/>
                      <a:pt x="88310" y="370839"/>
                    </a:cubicBezTo>
                    <a:cubicBezTo>
                      <a:pt x="88310" y="370839"/>
                      <a:pt x="97835" y="380364"/>
                      <a:pt x="103836" y="385412"/>
                    </a:cubicBezTo>
                    <a:cubicBezTo>
                      <a:pt x="109247" y="389955"/>
                      <a:pt x="115237" y="393775"/>
                      <a:pt x="121648" y="396747"/>
                    </a:cubicBezTo>
                    <a:cubicBezTo>
                      <a:pt x="127934" y="399509"/>
                      <a:pt x="136602" y="394175"/>
                      <a:pt x="132125" y="389984"/>
                    </a:cubicBezTo>
                    <a:cubicBezTo>
                      <a:pt x="127649" y="385793"/>
                      <a:pt x="123172" y="383697"/>
                      <a:pt x="114314" y="375982"/>
                    </a:cubicBezTo>
                    <a:cubicBezTo>
                      <a:pt x="109302" y="372067"/>
                      <a:pt x="104818" y="367524"/>
                      <a:pt x="100979" y="362457"/>
                    </a:cubicBezTo>
                    <a:cubicBezTo>
                      <a:pt x="107247" y="367238"/>
                      <a:pt x="113870" y="371534"/>
                      <a:pt x="120791" y="375315"/>
                    </a:cubicBezTo>
                    <a:cubicBezTo>
                      <a:pt x="126215" y="378592"/>
                      <a:pt x="132455" y="380278"/>
                      <a:pt x="138793" y="380173"/>
                    </a:cubicBezTo>
                    <a:cubicBezTo>
                      <a:pt x="142127" y="380173"/>
                      <a:pt x="146127" y="375411"/>
                      <a:pt x="139936" y="370648"/>
                    </a:cubicBezTo>
                    <a:cubicBezTo>
                      <a:pt x="131572" y="366295"/>
                      <a:pt x="123741" y="360990"/>
                      <a:pt x="116600" y="354837"/>
                    </a:cubicBezTo>
                    <a:cubicBezTo>
                      <a:pt x="109742" y="347979"/>
                      <a:pt x="105932" y="342264"/>
                      <a:pt x="107837" y="342168"/>
                    </a:cubicBezTo>
                    <a:cubicBezTo>
                      <a:pt x="109742" y="342073"/>
                      <a:pt x="113456" y="346264"/>
                      <a:pt x="121457" y="348836"/>
                    </a:cubicBezTo>
                    <a:cubicBezTo>
                      <a:pt x="129458" y="351408"/>
                      <a:pt x="138031" y="348836"/>
                      <a:pt x="139079" y="344645"/>
                    </a:cubicBezTo>
                    <a:cubicBezTo>
                      <a:pt x="140126" y="340454"/>
                      <a:pt x="139841" y="341121"/>
                      <a:pt x="132316" y="337406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"/>
              <p:cNvSpPr/>
              <p:nvPr/>
            </p:nvSpPr>
            <p:spPr>
              <a:xfrm>
                <a:off x="4223328" y="3479828"/>
                <a:ext cx="66218" cy="90245"/>
              </a:xfrm>
              <a:custGeom>
                <a:rect b="b" l="l" r="r" t="t"/>
                <a:pathLst>
                  <a:path extrusionOk="0" h="112806" w="82772">
                    <a:moveTo>
                      <a:pt x="0" y="90018"/>
                    </a:moveTo>
                    <a:cubicBezTo>
                      <a:pt x="0" y="90018"/>
                      <a:pt x="30004" y="119831"/>
                      <a:pt x="65532" y="111258"/>
                    </a:cubicBezTo>
                    <a:cubicBezTo>
                      <a:pt x="70580" y="107829"/>
                      <a:pt x="82772" y="38106"/>
                      <a:pt x="82772" y="38106"/>
                    </a:cubicBezTo>
                    <a:cubicBezTo>
                      <a:pt x="82772" y="38106"/>
                      <a:pt x="82772" y="-565"/>
                      <a:pt x="53149" y="6"/>
                    </a:cubicBezTo>
                    <a:cubicBezTo>
                      <a:pt x="23527" y="578"/>
                      <a:pt x="0" y="90018"/>
                      <a:pt x="0" y="9001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75" name="Google Shape;575;p1"/>
          <p:cNvSpPr txBox="1"/>
          <p:nvPr>
            <p:ph type="ctrTitle"/>
          </p:nvPr>
        </p:nvSpPr>
        <p:spPr>
          <a:xfrm>
            <a:off x="827575" y="1862550"/>
            <a:ext cx="5752500" cy="1416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9FC5E8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pt-BR" sz="3600">
                <a:solidFill>
                  <a:srgbClr val="0B5394"/>
                </a:solidFill>
                <a:latin typeface="Raleway"/>
                <a:ea typeface="Raleway"/>
                <a:cs typeface="Raleway"/>
                <a:sym typeface="Raleway"/>
              </a:rPr>
              <a:t>T</a:t>
            </a:r>
            <a:r>
              <a:rPr b="1" lang="pt-BR" sz="2900">
                <a:solidFill>
                  <a:srgbClr val="0B5394"/>
                </a:solidFill>
                <a:latin typeface="Raleway"/>
                <a:ea typeface="Raleway"/>
                <a:cs typeface="Raleway"/>
                <a:sym typeface="Raleway"/>
              </a:rPr>
              <a:t>ecnologia de mapeamento 3D para a otimização de projetos e processos de fachadas industrializadas em ACM</a:t>
            </a:r>
            <a:endParaRPr b="1" sz="2900">
              <a:solidFill>
                <a:srgbClr val="0B539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76" name="Google Shape;57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0734" y="239663"/>
            <a:ext cx="3322544" cy="728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056ea9e32c_0_128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787" name="Google Shape;787;g1056ea9e32c_0_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g1056ea9e32c_0_128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789" name="Google Shape;789;g1056ea9e32c_0_128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0" name="Google Shape;790;g1056ea9e32c_0_128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91" name="Google Shape;791;g1056ea9e32c_0_128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ALF</a:t>
            </a: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A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Char char="◆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Estrutura metálica treliçada;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Char char="◆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Altura 7 metros;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Char char="◆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Área espelho frontal: 150 m²;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Char char="◆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Utilização de marcadores;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Raleway"/>
              <a:buChar char="◆"/>
            </a:pPr>
            <a:r>
              <a:rPr lang="pt-BR" sz="26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Obstáculos.</a:t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056ea9e32c_0_138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798" name="Google Shape;798;g1056ea9e32c_0_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g1056ea9e32c_0_138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800" name="Google Shape;800;g1056ea9e32c_0_138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1" name="Google Shape;801;g1056ea9e32c_0_138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802" name="Google Shape;802;g1056ea9e32c_0_138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ALFA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03" name="Google Shape;803;g1056ea9e32c_0_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400" y="1090787"/>
            <a:ext cx="2555451" cy="34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g1056ea9e32c_0_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5812" y="1066900"/>
            <a:ext cx="2591289" cy="345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g1056ea9e32c_0_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1050" y="1066875"/>
            <a:ext cx="2591301" cy="345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056ea9e32c_0_154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812" name="Google Shape;812;g1056ea9e32c_0_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g1056ea9e32c_0_154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814" name="Google Shape;814;g1056ea9e32c_0_154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5" name="Google Shape;815;g1056ea9e32c_0_154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816" name="Google Shape;816;g1056ea9e32c_0_154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ALFA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17" name="Google Shape;817;g1056ea9e32c_0_154" title="mapemaento alfa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2425" y="1024038"/>
            <a:ext cx="2037949" cy="33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g1056ea9e32c_0_154" title="mapemaento alfa 2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8813" y="994313"/>
            <a:ext cx="2037950" cy="34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056ea9e32c_0_175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825" name="Google Shape;825;g1056ea9e32c_0_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g1056ea9e32c_0_175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827" name="Google Shape;827;g1056ea9e32c_0_175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8" name="Google Shape;828;g1056ea9e32c_0_175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829" name="Google Shape;829;g1056ea9e32c_0_175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ALFA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30" name="Google Shape;830;g1056ea9e32c_0_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300" y="916538"/>
            <a:ext cx="7191375" cy="35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1056ea9e32c_0_188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837" name="Google Shape;837;g1056ea9e32c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g1056ea9e32c_0_188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839" name="Google Shape;839;g1056ea9e32c_0_188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0" name="Google Shape;840;g1056ea9e32c_0_188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841" name="Google Shape;841;g1056ea9e32c_0_188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ALFA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42" name="Google Shape;842;g1056ea9e32c_0_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189" y="965150"/>
            <a:ext cx="6573912" cy="34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1056ea9e32c_0_200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849" name="Google Shape;849;g1056ea9e32c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g1056ea9e32c_0_200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851" name="Google Shape;851;g1056ea9e32c_0_200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2" name="Google Shape;852;g1056ea9e32c_0_200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853" name="Google Shape;853;g1056ea9e32c_0_200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ALFA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54" name="Google Shape;854;g1056ea9e32c_0_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350" y="1280625"/>
            <a:ext cx="4006051" cy="310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g1056ea9e32c_0_2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6600" y="1280625"/>
            <a:ext cx="4510449" cy="288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1056ea9e32c_0_212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862" name="Google Shape;862;g1056ea9e32c_0_2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g1056ea9e32c_0_212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864" name="Google Shape;864;g1056ea9e32c_0_212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5" name="Google Shape;865;g1056ea9e32c_0_212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866" name="Google Shape;866;g1056ea9e32c_0_212"/>
          <p:cNvSpPr txBox="1"/>
          <p:nvPr>
            <p:ph idx="1" type="body"/>
          </p:nvPr>
        </p:nvSpPr>
        <p:spPr>
          <a:xfrm>
            <a:off x="356400" y="370950"/>
            <a:ext cx="44388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ALFA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aleway"/>
              <a:buAutoNum type="arabicParenR"/>
            </a:pPr>
            <a:r>
              <a:rPr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Modelagem da estrutura principal;</a:t>
            </a:r>
            <a:endParaRPr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aleway"/>
              <a:buAutoNum type="arabicParenR"/>
            </a:pPr>
            <a:r>
              <a:rPr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Modelagem dos elementos da fachada: ancoragens, quadros e painéis ACM.</a:t>
            </a:r>
            <a:endParaRPr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67" name="Google Shape;867;g1056ea9e32c_0_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5156" y="1233400"/>
            <a:ext cx="4111895" cy="2812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8" name="Google Shape;868;g1056ea9e32c_0_212"/>
          <p:cNvCxnSpPr/>
          <p:nvPr/>
        </p:nvCxnSpPr>
        <p:spPr>
          <a:xfrm>
            <a:off x="772950" y="1680775"/>
            <a:ext cx="3605700" cy="18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9" name="Google Shape;869;g1056ea9e32c_0_212"/>
          <p:cNvCxnSpPr/>
          <p:nvPr/>
        </p:nvCxnSpPr>
        <p:spPr>
          <a:xfrm flipH="1" rot="10800000">
            <a:off x="804425" y="2085050"/>
            <a:ext cx="1292400" cy="30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056ea9e32c_0_228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876" name="Google Shape;876;g1056ea9e32c_0_2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g1056ea9e32c_0_228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878" name="Google Shape;878;g1056ea9e32c_0_228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9" name="Google Shape;879;g1056ea9e32c_0_228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880" name="Google Shape;880;g1056ea9e32c_0_228"/>
          <p:cNvSpPr txBox="1"/>
          <p:nvPr>
            <p:ph idx="1" type="body"/>
          </p:nvPr>
        </p:nvSpPr>
        <p:spPr>
          <a:xfrm>
            <a:off x="356400" y="370950"/>
            <a:ext cx="85506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E DISCUSSÕES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81" name="Google Shape;881;g1056ea9e32c_0_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813" y="1343325"/>
            <a:ext cx="8248375" cy="29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1056ea9e32c_0_275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888" name="Google Shape;888;g1056ea9e32c_0_2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g1056ea9e32c_0_275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890" name="Google Shape;890;g1056ea9e32c_0_275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1" name="Google Shape;891;g1056ea9e32c_0_275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892" name="Google Shape;892;g1056ea9e32c_0_275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E DISCUSSÕES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ETAPA</a:t>
            </a: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 DE MEDIÇÃO E PROCESSAMENTO</a:t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9144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Redução em até 86% no tempo total da medição;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Reduz o tempo de comunicação e interpretação dos dados;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O tempo de processamento é</a:t>
            </a: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 proporcional à quantidade de pontos coletados;</a:t>
            </a:r>
            <a:endParaRPr sz="25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1056ea9e32c_0_305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899" name="Google Shape;899;g1056ea9e32c_0_3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g1056ea9e32c_0_305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901" name="Google Shape;901;g1056ea9e32c_0_305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2" name="Google Shape;902;g1056ea9e32c_0_305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903" name="Google Shape;903;g1056ea9e32c_0_305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E DISCUSSÕES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TEMPO DE MEDIÇÃO E PROCESSAMENTO</a:t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914400" rtl="0" algn="l"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Redução de 70% nos custos de MDO na etapa de medição;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A velocidade de leitura do laser scanner não varia para uma distância de até 100 metros.</a:t>
            </a:r>
            <a:endParaRPr sz="30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2"/>
          <p:cNvPicPr preferRelativeResize="0"/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>
            <a:off x="0" y="0"/>
            <a:ext cx="9144000" cy="45105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83" name="Google Shape;583;p2"/>
          <p:cNvSpPr txBox="1"/>
          <p:nvPr>
            <p:ph idx="1" type="body"/>
          </p:nvPr>
        </p:nvSpPr>
        <p:spPr>
          <a:xfrm>
            <a:off x="475850" y="4486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st="57150">
              <a:srgbClr val="000000">
                <a:alpha val="67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ESTÍMULO À INDUSTRIALIZAÇÃO</a:t>
            </a:r>
            <a:endParaRPr b="1" sz="3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69900" lvl="1" marL="9144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 SemiBold"/>
              <a:buChar char="◆"/>
            </a:pPr>
            <a:r>
              <a:rPr lang="pt-BR" sz="38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Redução da variabilidade;</a:t>
            </a:r>
            <a:endParaRPr sz="38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69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 SemiBold"/>
              <a:buChar char="◆"/>
            </a:pPr>
            <a:r>
              <a:rPr lang="pt-BR" sz="38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Aumento da produtividade;</a:t>
            </a:r>
            <a:endParaRPr sz="38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69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 SemiBold"/>
              <a:buChar char="◆"/>
            </a:pPr>
            <a:r>
              <a:rPr lang="pt-BR" sz="38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Redução de custos.</a:t>
            </a:r>
            <a:endParaRPr sz="38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84" name="Google Shape;584;p2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585" name="Google Shape;58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2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587" name="Google Shape;587;p2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1056ea9e32c_0_327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910" name="Google Shape;910;g1056ea9e32c_0_3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g1056ea9e32c_0_327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912" name="Google Shape;912;g1056ea9e32c_0_327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3" name="Google Shape;913;g1056ea9e32c_0_327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914" name="Google Shape;914;g1056ea9e32c_0_327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E DISCUSSÕES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ETAPA DE PROJETO</a:t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914400" rtl="0" algn="l"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beta: redução do tempo de projeto em aproximadamente 30%;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alfa: redução do tempo de projeto em aproximadamente 60%;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Redução em até 70% do custo da MDO no total;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056ea9e32c_0_338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921" name="Google Shape;921;g1056ea9e32c_0_3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g1056ea9e32c_0_338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923" name="Google Shape;923;g1056ea9e32c_0_338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4" name="Google Shape;924;g1056ea9e32c_0_338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925" name="Google Shape;925;g1056ea9e32c_0_338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E DISCUSSÕES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ETAPA DE PROJETO</a:t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26" name="Google Shape;926;g1056ea9e32c_0_3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0775" y="1908346"/>
            <a:ext cx="2032864" cy="23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g1056ea9e32c_0_3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1550" y="1908350"/>
            <a:ext cx="2810695" cy="23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106a155db52_0_43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934" name="Google Shape;934;g106a155db52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g106a155db52_0_43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936" name="Google Shape;936;g106a155db52_0_43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7" name="Google Shape;937;g106a155db52_0_43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938" name="Google Shape;938;g106a155db52_0_43"/>
          <p:cNvSpPr txBox="1"/>
          <p:nvPr>
            <p:ph idx="1" type="body"/>
          </p:nvPr>
        </p:nvSpPr>
        <p:spPr>
          <a:xfrm>
            <a:off x="356400" y="370950"/>
            <a:ext cx="8550600" cy="1160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E DISCUSSÕES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ETAPA DE MANUFATURA</a:t>
            </a:r>
            <a:endParaRPr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39" name="Google Shape;939;g106a155db52_0_43"/>
          <p:cNvSpPr txBox="1"/>
          <p:nvPr>
            <p:ph idx="1" type="body"/>
          </p:nvPr>
        </p:nvSpPr>
        <p:spPr>
          <a:xfrm>
            <a:off x="65300" y="1904325"/>
            <a:ext cx="3204300" cy="2473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1" marL="630000" rtl="0" algn="just"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Processo Tradicional: margem de erro de 50 - 100 mm.</a:t>
            </a:r>
            <a:endParaRPr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40" name="Google Shape;940;g106a155db52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0077" y="1690263"/>
            <a:ext cx="5337898" cy="26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106a155db52_0_69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947" name="Google Shape;947;g106a155db52_0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g106a155db52_0_69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949" name="Google Shape;949;g106a155db52_0_69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0" name="Google Shape;950;g106a155db52_0_69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951" name="Google Shape;951;g106a155db52_0_69"/>
          <p:cNvSpPr txBox="1"/>
          <p:nvPr>
            <p:ph idx="1" type="body"/>
          </p:nvPr>
        </p:nvSpPr>
        <p:spPr>
          <a:xfrm>
            <a:off x="356400" y="370950"/>
            <a:ext cx="8550600" cy="1160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E DISCUSSÕES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ETAPA DE MANUFATURA</a:t>
            </a:r>
            <a:endParaRPr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52" name="Google Shape;952;g106a155db52_0_69"/>
          <p:cNvSpPr txBox="1"/>
          <p:nvPr>
            <p:ph idx="1" type="body"/>
          </p:nvPr>
        </p:nvSpPr>
        <p:spPr>
          <a:xfrm>
            <a:off x="5548400" y="1800538"/>
            <a:ext cx="3313200" cy="223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1" marL="450000" rtl="0" algn="just"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Processo c/ Tecnologia Laser Scanner: margem de erro de 5 - 10 mm.</a:t>
            </a:r>
            <a:endParaRPr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53" name="Google Shape;953;g106a155db52_0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850" y="1644725"/>
            <a:ext cx="5243601" cy="2660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106a155db52_0_82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960" name="Google Shape;960;g106a155db52_0_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g106a155db52_0_82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962" name="Google Shape;962;g106a155db52_0_82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3" name="Google Shape;963;g106a155db52_0_82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964" name="Google Shape;964;g106a155db52_0_82"/>
          <p:cNvSpPr txBox="1"/>
          <p:nvPr>
            <p:ph idx="1" type="body"/>
          </p:nvPr>
        </p:nvSpPr>
        <p:spPr>
          <a:xfrm>
            <a:off x="356400" y="370950"/>
            <a:ext cx="8550600" cy="1160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E DISCUSSÕES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ETAPA DE MANUFATURA</a:t>
            </a:r>
            <a:endParaRPr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65" name="Google Shape;965;g106a155db52_0_82"/>
          <p:cNvSpPr txBox="1"/>
          <p:nvPr>
            <p:ph idx="1" type="body"/>
          </p:nvPr>
        </p:nvSpPr>
        <p:spPr>
          <a:xfrm>
            <a:off x="65300" y="1631425"/>
            <a:ext cx="4506600" cy="281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1" marL="630000" rtl="0" algn="just"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Otimização de material de 85% para 90%;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6300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Índice equivalente à otimização máxima de um projeto com 1.000m² no processo convencional.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66" name="Google Shape;966;g106a155db52_0_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2750" y="1092550"/>
            <a:ext cx="3479324" cy="34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106a155db52_1_0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973" name="Google Shape;973;g106a155db52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g106a155db52_1_0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975" name="Google Shape;975;g106a155db52_1_0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6" name="Google Shape;976;g106a155db52_1_0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977" name="Google Shape;977;g106a155db52_1_0"/>
          <p:cNvSpPr txBox="1"/>
          <p:nvPr>
            <p:ph idx="1" type="body"/>
          </p:nvPr>
        </p:nvSpPr>
        <p:spPr>
          <a:xfrm>
            <a:off x="356400" y="370950"/>
            <a:ext cx="8550600" cy="1160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E DISCUSSÕES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ETAPA DE MANUFATURA</a:t>
            </a:r>
            <a:endParaRPr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78" name="Google Shape;978;g106a155db52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2500" y="1633550"/>
            <a:ext cx="4879000" cy="280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06a155db52_1_13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985" name="Google Shape;985;g106a155db52_1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g106a155db52_1_13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987" name="Google Shape;987;g106a155db52_1_13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8" name="Google Shape;988;g106a155db52_1_13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989" name="Google Shape;989;g106a155db52_1_13"/>
          <p:cNvSpPr txBox="1"/>
          <p:nvPr>
            <p:ph idx="1" type="body"/>
          </p:nvPr>
        </p:nvSpPr>
        <p:spPr>
          <a:xfrm>
            <a:off x="356400" y="370950"/>
            <a:ext cx="8550600" cy="4079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E DISCUSSÕES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QUALITATIVOS</a:t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540000" rtl="0" algn="just"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Questionário Google Forms;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5400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Avaliado pelo projetista, programador de usinagem e engenheiro responsável pela obra;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5400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beta: 13 questões + comentário;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5400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Versão alfa: 16 questões + comentário;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5400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Avaliar dificuldades e benefícios.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106d8b06a1a_0_0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996" name="Google Shape;996;g106d8b06a1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g106d8b06a1a_0_0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998" name="Google Shape;998;g106d8b06a1a_0_0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9" name="Google Shape;999;g106d8b06a1a_0_0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000" name="Google Shape;1000;g106d8b06a1a_0_0"/>
          <p:cNvSpPr txBox="1"/>
          <p:nvPr>
            <p:ph idx="1" type="body"/>
          </p:nvPr>
        </p:nvSpPr>
        <p:spPr>
          <a:xfrm>
            <a:off x="356400" y="370950"/>
            <a:ext cx="8550600" cy="4079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E DISCUSSÕES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QUALITATIVOS</a:t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540000" rtl="0" algn="just"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Manipulação da nuvem de pontos - variou;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5400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Manuseio do equipamento e processamento dos dados - 3 a 5;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5400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Redução do tempo de projeto - 4;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5400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Facilidade de visualização do projeto;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5400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Antecipação de gargalos e tomadas de decisão;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1" marL="5400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Raleway"/>
              <a:buChar char="◆"/>
            </a:pPr>
            <a:r>
              <a:rPr lang="pt-BR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Compatibilização entre o real e o projetado.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106d8b06a1a_0_100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007" name="Google Shape;1007;g106d8b06a1a_0_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g106d8b06a1a_0_100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009" name="Google Shape;1009;g106d8b06a1a_0_100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10" name="Google Shape;1010;g106d8b06a1a_0_100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011" name="Google Shape;1011;g106d8b06a1a_0_100"/>
          <p:cNvSpPr txBox="1"/>
          <p:nvPr>
            <p:ph idx="1" type="body"/>
          </p:nvPr>
        </p:nvSpPr>
        <p:spPr>
          <a:xfrm>
            <a:off x="356400" y="370950"/>
            <a:ext cx="8550600" cy="4079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E DISCUSSÕES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QUALITATIVOS</a:t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                    VERSÃO BETA                                                         VERSÃO ALFA                 </a:t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12" name="Google Shape;1012;g106d8b06a1a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875" y="2219800"/>
            <a:ext cx="4195074" cy="18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g106d8b06a1a_0_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8949" y="2219800"/>
            <a:ext cx="4735274" cy="119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10720d9f33b_0_150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020" name="Google Shape;1020;g10720d9f33b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g10720d9f33b_0_150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022" name="Google Shape;1022;g10720d9f33b_0_150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23" name="Google Shape;1023;g10720d9f33b_0_150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024" name="Google Shape;1024;g10720d9f33b_0_150"/>
          <p:cNvSpPr txBox="1"/>
          <p:nvPr>
            <p:ph idx="1" type="body"/>
          </p:nvPr>
        </p:nvSpPr>
        <p:spPr>
          <a:xfrm>
            <a:off x="356400" y="370950"/>
            <a:ext cx="8550600" cy="4079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RESULTADOS E DISCUSSÕES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ANÁLISE DE PAYBACK</a:t>
            </a:r>
            <a:endParaRPr sz="22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25" name="Google Shape;1025;g10720d9f33b_0_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5822" y="1229753"/>
            <a:ext cx="2872350" cy="33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06860b2cde_0_8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594" name="Google Shape;594;g106860b2cde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106860b2cde_0_8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r>
              <a:rPr lang="pt-BR" sz="1200">
                <a:solidFill>
                  <a:srgbClr val="073763"/>
                </a:solidFill>
              </a:rPr>
              <a:t>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596" name="Google Shape;596;g106860b2cde_0_8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97" name="Google Shape;597;g106860b2cde_0_8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>
            <a:off x="0" y="0"/>
            <a:ext cx="9144003" cy="4542948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106860b2cde_0_8"/>
          <p:cNvSpPr txBox="1"/>
          <p:nvPr>
            <p:ph idx="1" type="body"/>
          </p:nvPr>
        </p:nvSpPr>
        <p:spPr>
          <a:xfrm>
            <a:off x="425625" y="370950"/>
            <a:ext cx="8431200" cy="40794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st="57150">
              <a:srgbClr val="000000">
                <a:alpha val="67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FACHADAS NÃO ADERIDAS</a:t>
            </a:r>
            <a:endParaRPr b="1" sz="3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19100" lvl="1" marL="719999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 SemiBold"/>
              <a:buChar char="◆"/>
            </a:pPr>
            <a:r>
              <a:rPr lang="pt-BR" sz="30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Controle tecnológico;</a:t>
            </a:r>
            <a:endParaRPr sz="30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19100" lvl="1" marL="719999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 SemiBold"/>
              <a:buChar char="◆"/>
            </a:pPr>
            <a:r>
              <a:rPr lang="pt-BR" sz="30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Velocidade de montagem</a:t>
            </a:r>
            <a:endParaRPr sz="30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45720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 execução;</a:t>
            </a:r>
            <a:endParaRPr sz="30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19100" lvl="1" marL="719999" rtl="0" algn="just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 SemiBold"/>
              <a:buChar char="◆"/>
            </a:pPr>
            <a:r>
              <a:rPr lang="pt-BR" sz="30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Redução de patologias.</a:t>
            </a:r>
            <a:endParaRPr sz="38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99" name="Google Shape;599;g106860b2cde_0_8"/>
          <p:cNvSpPr txBox="1"/>
          <p:nvPr>
            <p:ph idx="1" type="body"/>
          </p:nvPr>
        </p:nvSpPr>
        <p:spPr>
          <a:xfrm>
            <a:off x="4229400" y="4359050"/>
            <a:ext cx="2158800" cy="1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85000"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Grand View Research (2020).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600" name="Google Shape;600;g106860b2cde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8150" y="973925"/>
            <a:ext cx="2745850" cy="356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06d8b06a1a_0_86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032" name="Google Shape;1032;g106d8b06a1a_0_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g106d8b06a1a_0_86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034" name="Google Shape;1034;g106d8b06a1a_0_86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5" name="Google Shape;1035;g106d8b06a1a_0_86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036" name="Google Shape;1036;g106d8b06a1a_0_86"/>
          <p:cNvSpPr txBox="1"/>
          <p:nvPr>
            <p:ph idx="1" type="body"/>
          </p:nvPr>
        </p:nvSpPr>
        <p:spPr>
          <a:xfrm>
            <a:off x="356400" y="370950"/>
            <a:ext cx="8550600" cy="3934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CONCLUSÃO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CONCLUI-SE QUE O MAPEAMENTO 3D, PARA FACHADAS EM ACM, É EFICIENTE EM AUMENTAR A PRODUTIVIDADE DE PROJETO, REDUZIR A TAXA DE PERDA DE MATERIAIS E, PORTANTO, REDUZIR SEUS RESPECTIVOS CUSTOS.</a:t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ALÉM DISSO, CABE A REALIZAÇÃO DE ESTUDOS QUE AVALIEM DE MANEIRA SISTEMÁTICA OS BENEFÍCIOS DIRETOS EM OUTRAS ETAPAS DO PROCESSO QUE SÃO PROVENIENTES DO PROJETO EXECUTIVO.</a:t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1073a611f2d_0_2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043" name="Google Shape;1043;g1073a611f2d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g1073a611f2d_0_2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045" name="Google Shape;1045;g1073a611f2d_0_2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46" name="Google Shape;1046;g1073a611f2d_0_2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047" name="Google Shape;1047;g1073a611f2d_0_2"/>
          <p:cNvSpPr txBox="1"/>
          <p:nvPr>
            <p:ph idx="1" type="body"/>
          </p:nvPr>
        </p:nvSpPr>
        <p:spPr>
          <a:xfrm>
            <a:off x="356400" y="370950"/>
            <a:ext cx="8550600" cy="3934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9FC5E8">
                <a:alpha val="5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PITCH</a:t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https://app.animaker.com/video/XSB1K9118WUSCQZE</a:t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10720d9f33b_0_1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054" name="Google Shape;1054;g10720d9f33b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g10720d9f33b_0_1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056" name="Google Shape;1056;g10720d9f33b_0_1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7" name="Google Shape;1057;g10720d9f33b_0_1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058" name="Google Shape;1058;g10720d9f33b_0_1"/>
          <p:cNvSpPr txBox="1"/>
          <p:nvPr>
            <p:ph idx="1" type="body"/>
          </p:nvPr>
        </p:nvSpPr>
        <p:spPr>
          <a:xfrm>
            <a:off x="356400" y="370950"/>
            <a:ext cx="8550600" cy="4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REFERÊNCIAS</a:t>
            </a:r>
            <a:endParaRPr b="1"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ALUKROMA.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Catálogo Comercial Alukroma – Alta performance em ACM.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São Paulo: Alukroma, 2021.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ÁLVARES, J. S.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 Mapeamento 3D de canteiros via imagens coletadas com veículo aéreo não tripulado (VANT)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. 2016. 156 p. Monografia (Bacharelado em Engenharia Civil) – Escola Politécnica, Universidade Federal da Bahia, Salvador, 2016.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ÁLVARES, J. S.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Monitoramento visual do progresso de obras com uso de mapeamentos 3D de canteiros por VANT e modelos BIM 4D.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2019. 246 p. Dissertação (Mestrado em Engenharia Civil) – Escola Politécnica, Universidade Federal da Bahia, Salvador, 2019.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ALVES, M. K.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 Industrialização na construção civil: análise da possibilidade de adoção de ações de um programa de desenvolvimento tecnológico europeu na construção civil brasileira.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2016. 60 p. Trabalho de Diplomação (Bacharelado em  Engenharia Civil) - Escola de Engenharia, Universidade Federal do Rio Grande do Sul, Porto Alegre, 2016.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10720d9f33b_0_13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065" name="Google Shape;1065;g10720d9f33b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g10720d9f33b_0_13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067" name="Google Shape;1067;g10720d9f33b_0_13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8" name="Google Shape;1068;g10720d9f33b_0_13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069" name="Google Shape;1069;g10720d9f33b_0_13"/>
          <p:cNvSpPr txBox="1"/>
          <p:nvPr>
            <p:ph idx="1" type="body"/>
          </p:nvPr>
        </p:nvSpPr>
        <p:spPr>
          <a:xfrm>
            <a:off x="356400" y="370950"/>
            <a:ext cx="8550600" cy="4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REFERÊNCIAS</a:t>
            </a:r>
            <a:endParaRPr b="1"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ARCHDAILY.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Como funcionam as fachadas duplas ventiladas.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Disponível em: https://www.archdaily.com.br/br/922852/como-funcionam-as-fachadas-ventiladas. Acesso em: 20 jul 2021.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ASOCIACIÓN ESPAÑOLA DE FABRICANTES DE FACHADAS LIGERAS Y VENTANAS - ASEFAVE.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Manual de producto – Fachadas ligeras.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Madrid, 612 p., 2006.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ASSOCIAÇÃO BRASILEIRA DE NORMAS TÉCNICAS – ABNT.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NBR 15446: Painéis de Chapas Sólidas de Alumínio e Painéis de Material Composto de Alumínio utilizados em fachadas e revestimentos arquitetônicos – Requisitos.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Rio de Janeiro, 2006.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BIM – LEARNING CENTER.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Perfect-Fit Aluminum Cladding with 3D Laser Scanning.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Disponível em: https://bimlearningcenter.com/perfect-fit-aluminum-cladding-3d-laser-scanning/. Acesso em: 20 jun 2021.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0720d9f33b_0_24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076" name="Google Shape;1076;g10720d9f33b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g10720d9f33b_0_24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078" name="Google Shape;1078;g10720d9f33b_0_24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9" name="Google Shape;1079;g10720d9f33b_0_24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080" name="Google Shape;1080;g10720d9f33b_0_24"/>
          <p:cNvSpPr txBox="1"/>
          <p:nvPr>
            <p:ph idx="1" type="body"/>
          </p:nvPr>
        </p:nvSpPr>
        <p:spPr>
          <a:xfrm>
            <a:off x="356400" y="370950"/>
            <a:ext cx="8550600" cy="4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REFERÊNCIAS</a:t>
            </a:r>
            <a:endParaRPr b="1"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BORODINECS, A.; ZEMITIS, J.; DOBELIS, M.; KALINKA, M.; PROZUMENTS, A.; STEINERTE, K. 10th International Symposium on Heating, Ventilation and Air Conditioning.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Modular retrofiting solution of buildings based on 3D scanning.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China, p. 160-166,  2017.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BRASIL AO CUBO.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Soluções construtivas ágeis.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Disponível em: https://brasilaocubo.com/. Acesso em: 17 set 2021.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BRAUN, A.; TUTTAS, S.; BORRMANN, A.; STILLA, U. ITcon – Journal of Information Tecnhnology in Construction.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A concept for automated construction progress monitoring using bim-based geometric constraints and photogrammetric point clouds.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v. 20, p. 68-79,  2015.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CAIXA ECONÔMICA FEDERAL.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SINAPI – SIPCI – Sistema de Preços, custo e índices.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Brasília, 2017. Disponível em: http://www.sipci.caixa.gov.br/. Acesso em: 25 out 2021.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10720d9f33b_0_35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087" name="Google Shape;1087;g10720d9f33b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g10720d9f33b_0_35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089" name="Google Shape;1089;g10720d9f33b_0_35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0" name="Google Shape;1090;g10720d9f33b_0_35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091" name="Google Shape;1091;g10720d9f33b_0_35"/>
          <p:cNvSpPr txBox="1"/>
          <p:nvPr>
            <p:ph idx="1" type="body"/>
          </p:nvPr>
        </p:nvSpPr>
        <p:spPr>
          <a:xfrm>
            <a:off x="356450" y="370850"/>
            <a:ext cx="8550600" cy="4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REFERÊNCIAS</a:t>
            </a:r>
            <a:endParaRPr b="1"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CAMPOS, Karina Felisbino.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Desenvolvimento de sistema de fixação de fachada ventilada com porcelanato de fina espessura.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Dissertação (Mestrado em Engenharia Civil) - Universidade Federal de Santa Catarina, Florianópolis, 2011.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CEI MATERIALS – INVENTIVE FACADE SOLUTIONS.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SHOP TALK: How 3D Laser Scanning Technology Assists The Construction Process.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Disponível em: https://www.ceicomposites.com/news/SHOP-TALK-How-3D-Laser-Scanning-Technology-Assists-The-Construction-Process-_AE43.html. Acesso em: 6 jun 2021.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CHENG, L.; TONG, L.; CHEN, Y.; ZHANG, W.; SHAN, J.; LIU, Y.; LI, M.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Integration of LiDAR data and optical multi-view images for 3D reconstruction of building roofs.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Optics and Lasers in Engineering. v. 51, p. 493-502, 2013.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10720d9f33b_0_46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098" name="Google Shape;1098;g10720d9f33b_0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g10720d9f33b_0_46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100" name="Google Shape;1100;g10720d9f33b_0_46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1" name="Google Shape;1101;g10720d9f33b_0_46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102" name="Google Shape;1102;g10720d9f33b_0_46"/>
          <p:cNvSpPr txBox="1"/>
          <p:nvPr>
            <p:ph idx="1" type="body"/>
          </p:nvPr>
        </p:nvSpPr>
        <p:spPr>
          <a:xfrm>
            <a:off x="356400" y="370950"/>
            <a:ext cx="8550600" cy="4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REFERÊNCIAS</a:t>
            </a:r>
            <a:endParaRPr b="1"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DEUS, B. R. B. S.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Mapeamento 3D com drone para suporte ao BIM aplicado a Arquitetura.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Dissertação (Mestrado em Engenharia Civil) - Universidade Federal de Santa Catarina, Florianópolis, 2017.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DEZEN-KEMPTER, E.; SOIBELMAN, L.; CHEN, M.; MÜLLER, A. V.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Escaneamento 3D a laser, fotogrametria e modelagem da informação da construção para gestão e operação de edificações históricas.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Gestão e Tecnologia de Projetos, São Paulo, v. 10, n. 2, p. 113-124, 2015.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EISENBEIß, H.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UAV Photogrammetry.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Zurich: Institut für Geodäsie und Photogrammetrie – Eidgenössische Technische Hochschule Zürich, 2009.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FALTÝNOVÁ, M.; MATOUšKOVÁ, E., ŠEDINA, J.; PAVELKA, K. The International Archives of the Photogrammetry, Remoting Sensing and Spatial Information Sciences.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Building facades documentation using laser scanning and photogrammetry and data implementation into BIM.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Czech Republic, v. XLI-B3, p. 215-220,  2016.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10720d9f33b_0_57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109" name="Google Shape;1109;g10720d9f33b_0_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g10720d9f33b_0_57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111" name="Google Shape;1111;g10720d9f33b_0_57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2" name="Google Shape;1112;g10720d9f33b_0_57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113" name="Google Shape;1113;g10720d9f33b_0_57"/>
          <p:cNvSpPr txBox="1"/>
          <p:nvPr>
            <p:ph idx="1" type="body"/>
          </p:nvPr>
        </p:nvSpPr>
        <p:spPr>
          <a:xfrm>
            <a:off x="356400" y="370950"/>
            <a:ext cx="8550600" cy="4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REFERÊNCIAS</a:t>
            </a:r>
            <a:endParaRPr b="1"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GEOSLAM.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ZEB Horizon: SLAM LiDAR for 3D Mapping with Drones.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Disponível em: https://geoslam.com/solutions/zeb-horizon/. Acesso em: 7 abr 2021.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GRAND VIEW RESEARCH.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Facade – Market Analysis, 2017 – 2028. Oportunities Beyond COVID-19 Crisis.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v. 1, 2021.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GROETELAARS, N. J.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Criação de modelos BIM a partir de “nuvens de pontos”: estudo de métodos e técnicas para documentação arquitetônica.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2015. 372 p. Tese (Doutorado em Arquitetura e Urbanismo) - Faculdade de Arquitetura, Universidade Federal da Bahia, Salvador, 2015.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HAMMOUDI, K.; DORNAIKA, F.; SOHEILIAN, B.; VALLET, B.; MCDONALD, J.; PAPRODITIS, N. International Symposium on Robotics and Intelligent Sensors 2012.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Recovering occlusion-free textured 3D maps of urban facades by a synergistic use of terrestrial images, 3D point clouds and area-based information.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p. 971-980,  2012.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10720d9f33b_0_69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120" name="Google Shape;1120;g10720d9f33b_0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g10720d9f33b_0_69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122" name="Google Shape;1122;g10720d9f33b_0_69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3" name="Google Shape;1123;g10720d9f33b_0_69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124" name="Google Shape;1124;g10720d9f33b_0_69"/>
          <p:cNvSpPr txBox="1"/>
          <p:nvPr>
            <p:ph idx="1" type="body"/>
          </p:nvPr>
        </p:nvSpPr>
        <p:spPr>
          <a:xfrm>
            <a:off x="356400" y="370950"/>
            <a:ext cx="8550600" cy="4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REFERÊNCIAS</a:t>
            </a:r>
            <a:endParaRPr b="1"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ISRAEL, M. C.; PILEGGI, R. G. Revista IBRACON de Estruturas e Materiais.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Uso do escaneamento 3D laser para análise de planicidade e volumetria de argamassa em fachadas.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v. 9, n. 1, p. 91-122,  2016.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LIDAR NEWS – Home of the LiDAR Industry.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3D Laser Scanning Expedites Installation of ACM Panels.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Disponível em: https://lidarnews.com/articles/3d-laser-scanning-expedites-installation-of-acm-panels/. Acesso em: 2 dez 2021.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MARTINS, A. A.; SILVA, J. C.; FIALHO, P. F.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Viabilidade econômica de painéis de alumínio composto em retrofit de fachadas: comparativo com sistema convencional.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p. 53-68,  2015.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MEDEIROS, J.S. et al.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Tecnologias de vedação e revestimento para fachadas.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Rio de Janeiro: Instituto do Aço Brasil / CBCA, 2014. (Série Manual de construção em aço).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10720d9f33b_0_81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131" name="Google Shape;1131;g10720d9f33b_0_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g10720d9f33b_0_81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133" name="Google Shape;1133;g10720d9f33b_0_81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4" name="Google Shape;1134;g10720d9f33b_0_81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135" name="Google Shape;1135;g10720d9f33b_0_81"/>
          <p:cNvSpPr txBox="1"/>
          <p:nvPr>
            <p:ph idx="1" type="body"/>
          </p:nvPr>
        </p:nvSpPr>
        <p:spPr>
          <a:xfrm>
            <a:off x="356400" y="370950"/>
            <a:ext cx="8550600" cy="4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REFERÊNCIAS</a:t>
            </a:r>
            <a:endParaRPr b="1"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MINUTO ENGENHARIA.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Fachadas Industrializadas para Edifícios Estruturados em Aço.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Disponível em: http://www.minutoengenharia.com.br/postagens/2013/09/25/fachadas-industrializadas-para-edificios-estruturados-em-aco/. Acesso em: 4 ago 2021.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MOLESTINA, D. E. E.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Paneles prefabricados de hormigón armado como alternativa de recubrimiento para fachadas em la región costa.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2016. 201 p. Trabalho de Diplomação (Bacharelado em Arquitetura e Urbanismo) – Faculdade de Arquitetura e Urbanismo, Universidade de Especialidades Espíritu Santo, Samborondón, 2016.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NASCIMENTO, L. A.; SANTOS, E. T. Ambiente Construído – Revista da ANTAC.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A indústria da construção na era da informação.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Porto Alegre, v. 3, n. 1, p. 69-81,  2003.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NUNES, G. H.; LEÃO, M. Revista de Engenharia Civil. E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studo comparativo de ferramentas de projetos entre o CAD tradicional e a modelagem BIM.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Mato Grosso, 15 p.,  2018.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06860b2cde_0_20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607" name="Google Shape;607;g106860b2cde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g106860b2cde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45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g106860b2cde_0_20"/>
          <p:cNvSpPr txBox="1"/>
          <p:nvPr>
            <p:ph idx="1" type="body"/>
          </p:nvPr>
        </p:nvSpPr>
        <p:spPr>
          <a:xfrm>
            <a:off x="425625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st="57150">
              <a:srgbClr val="000000">
                <a:alpha val="67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FACHADAS EM ACM</a:t>
            </a:r>
            <a:endParaRPr b="1" sz="3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57200" lvl="1" marL="9144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 SemiBold"/>
              <a:buChar char="◆"/>
            </a:pPr>
            <a:r>
              <a:rPr lang="pt-BR" sz="36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Flexibilidade construtiva;</a:t>
            </a:r>
            <a:endParaRPr sz="36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572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 SemiBold"/>
              <a:buChar char="◆"/>
            </a:pPr>
            <a:r>
              <a:rPr lang="pt-BR" sz="36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Durabilidade;</a:t>
            </a:r>
            <a:endParaRPr sz="36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572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 SemiBold"/>
              <a:buChar char="◆"/>
            </a:pPr>
            <a:r>
              <a:rPr lang="pt-BR" sz="36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Leveza da estrutura;</a:t>
            </a:r>
            <a:endParaRPr sz="36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469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 SemiBold"/>
              <a:buChar char="◆"/>
            </a:pPr>
            <a:r>
              <a:rPr lang="pt-BR" sz="36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Fácil manutenção</a:t>
            </a:r>
            <a:r>
              <a:rPr lang="pt-BR" sz="38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.</a:t>
            </a:r>
            <a:endParaRPr sz="38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10" name="Google Shape;610;g106860b2cde_0_20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611" name="Google Shape;611;g106860b2cde_0_20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2" name="Google Shape;612;g106860b2cde_0_20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10720d9f33b_0_128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142" name="Google Shape;1142;g10720d9f33b_0_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g10720d9f33b_0_128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144" name="Google Shape;1144;g10720d9f33b_0_128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5" name="Google Shape;1145;g10720d9f33b_0_128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146" name="Google Shape;1146;g10720d9f33b_0_128"/>
          <p:cNvSpPr txBox="1"/>
          <p:nvPr>
            <p:ph idx="1" type="body"/>
          </p:nvPr>
        </p:nvSpPr>
        <p:spPr>
          <a:xfrm>
            <a:off x="356400" y="370950"/>
            <a:ext cx="8550600" cy="4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REFERÊNCIAS</a:t>
            </a:r>
            <a:endParaRPr b="1"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PROJETO ALUMÍNIO. Manual Técnico.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ACM: definição, vantagens, cores e acabamentos.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São Paulo, v. 2, 2020.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PX-80.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ESPECIFICAÇÕES | Slam Lidar Scanner PX80 Occipital Paracosm.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Disponível em: https://www.scannerlaser.com.br/especificacoes. Acesso em: 7 abr 2021.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REMONDINO, F.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Heritage Recording and 3D Modeling with Photogrammetry and 3D Scanning.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Remote Sens, v. 3, p. 1104-1138, 2011.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REMONDINO, F.; BARAZZETTI, L.; NEX, F.; SCAIONI, M.; SARAZZI, D.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UAV photogrammetry for mapping and 3D modeling – Current status and future perspectives.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In: International Archives of the Photogrammetry, Remote Sensing and Spatial Information Sciences, 38., 2011, Zurich. Proceedings... Zurich: ISPRS, 2011. p. 25-31.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10720d9f33b_0_93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153" name="Google Shape;1153;g10720d9f33b_0_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g10720d9f33b_0_93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1155" name="Google Shape;1155;g10720d9f33b_0_93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6" name="Google Shape;1156;g10720d9f33b_0_93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157" name="Google Shape;1157;g10720d9f33b_0_93"/>
          <p:cNvSpPr txBox="1"/>
          <p:nvPr>
            <p:ph idx="1" type="body"/>
          </p:nvPr>
        </p:nvSpPr>
        <p:spPr>
          <a:xfrm>
            <a:off x="356400" y="370950"/>
            <a:ext cx="8550600" cy="4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REFERÊNCIAS</a:t>
            </a:r>
            <a:endParaRPr b="1"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SIEBERT, S; TEIZER, J. </a:t>
            </a:r>
            <a:r>
              <a:rPr b="1" lang="pt-BR" sz="1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Mobile 3D mapping for surveying earthwork projects using an Unmanned Aerial Vehicle (UAV) system.</a:t>
            </a:r>
            <a:r>
              <a:rPr lang="pt-BR" sz="1400">
                <a:solidFill>
                  <a:srgbClr val="07376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Automation in Construction, v.41, p. 1-14, 2014.</a:t>
            </a:r>
            <a:endParaRPr sz="1400">
              <a:solidFill>
                <a:srgbClr val="07376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" name="Google Shape;116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5776" y="2243139"/>
            <a:ext cx="3798190" cy="83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06a155db52_0_5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619" name="Google Shape;619;g106a155db52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g106a155db52_0_5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621" name="Google Shape;621;g106a155db52_0_5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2" name="Google Shape;622;g106a155db52_0_5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623" name="Google Shape;623;g106a155db52_0_5" title="sistema de instalaçã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313" y="115650"/>
            <a:ext cx="7827376" cy="429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06860b2cde_0_36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630" name="Google Shape;630;g106860b2cde_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1" name="Google Shape;631;g106860b2cde_0_36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32" name="Google Shape;632;g106860b2cde_0_36"/>
          <p:cNvPicPr preferRelativeResize="0"/>
          <p:nvPr/>
        </p:nvPicPr>
        <p:blipFill>
          <a:blip r:embed="rId4">
            <a:alphaModFix amt="79000"/>
          </a:blip>
          <a:stretch>
            <a:fillRect/>
          </a:stretch>
        </p:blipFill>
        <p:spPr>
          <a:xfrm>
            <a:off x="0" y="7600"/>
            <a:ext cx="9144000" cy="45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106860b2cde_0_36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sp>
        <p:nvSpPr>
          <p:cNvPr id="634" name="Google Shape;634;g106860b2cde_0_36"/>
          <p:cNvSpPr txBox="1"/>
          <p:nvPr>
            <p:ph idx="1" type="body"/>
          </p:nvPr>
        </p:nvSpPr>
        <p:spPr>
          <a:xfrm>
            <a:off x="356400" y="351600"/>
            <a:ext cx="8333400" cy="41913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st="57150">
              <a:srgbClr val="000000">
                <a:alpha val="67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3800" u="sng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DESAFIO</a:t>
            </a:r>
            <a:endParaRPr b="1" sz="3800" u="sng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Medição “in loco”</a:t>
            </a:r>
            <a:endParaRPr sz="30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Métodos manuais</a:t>
            </a:r>
            <a:endParaRPr sz="30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Grau de incerteza e dificuldade logística</a:t>
            </a:r>
            <a:endParaRPr sz="30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35" name="Google Shape;635;g106860b2cde_0_36"/>
          <p:cNvSpPr/>
          <p:nvPr/>
        </p:nvSpPr>
        <p:spPr>
          <a:xfrm>
            <a:off x="4339825" y="2069450"/>
            <a:ext cx="281400" cy="436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g106860b2cde_0_36"/>
          <p:cNvSpPr/>
          <p:nvPr/>
        </p:nvSpPr>
        <p:spPr>
          <a:xfrm>
            <a:off x="4339825" y="3246525"/>
            <a:ext cx="281400" cy="436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06860b2cde_0_104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643" name="Google Shape;643;g106860b2cde_0_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106860b2cde_0_104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  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645" name="Google Shape;645;g106860b2cde_0_104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6" name="Google Shape;646;g106860b2cde_0_104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47" name="Google Shape;647;g106860b2cde_0_104"/>
          <p:cNvSpPr txBox="1"/>
          <p:nvPr>
            <p:ph idx="1" type="body"/>
          </p:nvPr>
        </p:nvSpPr>
        <p:spPr>
          <a:xfrm>
            <a:off x="356400" y="370950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st="47625">
              <a:srgbClr val="9FC5E8">
                <a:alpha val="67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73763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MAPEAMENTO 3D</a:t>
            </a:r>
            <a:endParaRPr b="1" sz="3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São sistemas que captam diretamente a geometria 3D da superfície, gerando nuvens de pontos com o registro da coordenada 3D de cada ponto na medida em que é realizada a varredura da área de interesse (REMONDINO, 2011; MELO JÚNIOR, 2016)</a:t>
            </a:r>
            <a:endParaRPr sz="24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06860b2cde_0_74"/>
          <p:cNvSpPr txBox="1"/>
          <p:nvPr>
            <p:ph idx="1" type="body"/>
          </p:nvPr>
        </p:nvSpPr>
        <p:spPr>
          <a:xfrm>
            <a:off x="6985200" y="4213025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Brasil ao Cubo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654" name="Google Shape;654;g106860b2cde_0_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400" y="4617149"/>
            <a:ext cx="1991652" cy="4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106860b2cde_0_74"/>
          <p:cNvSpPr txBox="1"/>
          <p:nvPr/>
        </p:nvSpPr>
        <p:spPr>
          <a:xfrm>
            <a:off x="0" y="4542950"/>
            <a:ext cx="422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200">
                <a:solidFill>
                  <a:srgbClr val="073763"/>
                </a:solidFill>
              </a:rPr>
              <a:t>Apresentação Theoprax - Samara Queiroz</a:t>
            </a:r>
            <a:endParaRPr sz="12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1100">
                <a:solidFill>
                  <a:srgbClr val="073763"/>
                </a:solidFill>
              </a:rPr>
              <a:t>Tecnologia de mapeamento 3D para a otimização de projetos e processos de fachadas industrializadas em ACM</a:t>
            </a:r>
            <a:endParaRPr sz="1100">
              <a:solidFill>
                <a:srgbClr val="073763"/>
              </a:solidFill>
            </a:endParaRPr>
          </a:p>
        </p:txBody>
      </p:sp>
      <p:cxnSp>
        <p:nvCxnSpPr>
          <p:cNvPr id="656" name="Google Shape;656;g106860b2cde_0_74"/>
          <p:cNvCxnSpPr/>
          <p:nvPr/>
        </p:nvCxnSpPr>
        <p:spPr>
          <a:xfrm flipH="1" rot="10800000">
            <a:off x="65300" y="4750800"/>
            <a:ext cx="3681900" cy="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7" name="Google Shape;657;g106860b2cde_0_74"/>
          <p:cNvSpPr txBox="1"/>
          <p:nvPr>
            <p:ph idx="1" type="body"/>
          </p:nvPr>
        </p:nvSpPr>
        <p:spPr>
          <a:xfrm>
            <a:off x="6985200" y="4305650"/>
            <a:ext cx="2158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Alucobond (2021).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658" name="Google Shape;658;g106860b2cde_0_74"/>
          <p:cNvPicPr preferRelativeResize="0"/>
          <p:nvPr/>
        </p:nvPicPr>
        <p:blipFill>
          <a:blip r:embed="rId4">
            <a:alphaModFix amt="71000"/>
          </a:blip>
          <a:stretch>
            <a:fillRect/>
          </a:stretch>
        </p:blipFill>
        <p:spPr>
          <a:xfrm>
            <a:off x="0" y="0"/>
            <a:ext cx="9143999" cy="45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g106860b2cde_0_74"/>
          <p:cNvSpPr txBox="1"/>
          <p:nvPr>
            <p:ph idx="1" type="body"/>
          </p:nvPr>
        </p:nvSpPr>
        <p:spPr>
          <a:xfrm>
            <a:off x="356400" y="370938"/>
            <a:ext cx="8431200" cy="424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chemeClr val="dk1">
                <a:alpha val="54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4699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"/>
              <a:buChar char="➔"/>
            </a:pPr>
            <a:r>
              <a:rPr b="1" lang="pt-BR" sz="3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MAPEAMENTO 3D</a:t>
            </a:r>
            <a:endParaRPr b="1" sz="3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Raleway"/>
              <a:buChar char="◆"/>
            </a:pPr>
            <a:r>
              <a:rPr b="1" lang="pt-BR" sz="2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Promover a agilidade e execução da coleta de dados;</a:t>
            </a:r>
            <a:endParaRPr b="1" sz="26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Raleway"/>
              <a:buChar char="◆"/>
            </a:pPr>
            <a:r>
              <a:rPr b="1" lang="pt-BR" sz="2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Fotogrametria X Laser Scanner;</a:t>
            </a:r>
            <a:endParaRPr b="1" sz="26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Raleway"/>
              <a:buChar char="◆"/>
            </a:pPr>
            <a:r>
              <a:rPr b="1" lang="pt-BR" sz="2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Tecnologia </a:t>
            </a:r>
            <a:r>
              <a:rPr b="1" i="1" lang="pt-BR" sz="2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Light Detection And Ranging</a:t>
            </a:r>
            <a:r>
              <a:rPr b="1" lang="pt-BR" sz="2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- LIDAR</a:t>
            </a:r>
            <a:endParaRPr b="1" sz="26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oler template">
  <a:themeElements>
    <a:clrScheme name="Custom 347">
      <a:dk1>
        <a:srgbClr val="3A3F50"/>
      </a:dk1>
      <a:lt1>
        <a:srgbClr val="FFFFFF"/>
      </a:lt1>
      <a:dk2>
        <a:srgbClr val="757B89"/>
      </a:dk2>
      <a:lt2>
        <a:srgbClr val="E9EAF2"/>
      </a:lt2>
      <a:accent1>
        <a:srgbClr val="00B5DD"/>
      </a:accent1>
      <a:accent2>
        <a:srgbClr val="007BB9"/>
      </a:accent2>
      <a:accent3>
        <a:srgbClr val="8C50FF"/>
      </a:accent3>
      <a:accent4>
        <a:srgbClr val="FF4D4D"/>
      </a:accent4>
      <a:accent5>
        <a:srgbClr val="F9CB07"/>
      </a:accent5>
      <a:accent6>
        <a:srgbClr val="A6CE28"/>
      </a:accent6>
      <a:hlink>
        <a:srgbClr val="007BB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Porto Rangel NB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0x010100A1014AE72271374BB306382B20D12C2D</vt:lpwstr>
  </property>
</Properties>
</file>